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2" r:id="rId2"/>
    <p:sldMasterId id="2147483714" r:id="rId3"/>
  </p:sldMasterIdLst>
  <p:notesMasterIdLst>
    <p:notesMasterId r:id="rId20"/>
  </p:notesMasterIdLst>
  <p:handoutMasterIdLst>
    <p:handoutMasterId r:id="rId21"/>
  </p:handoutMasterIdLst>
  <p:sldIdLst>
    <p:sldId id="272" r:id="rId4"/>
    <p:sldId id="274" r:id="rId5"/>
    <p:sldId id="283" r:id="rId6"/>
    <p:sldId id="284" r:id="rId7"/>
    <p:sldId id="281" r:id="rId8"/>
    <p:sldId id="285" r:id="rId9"/>
    <p:sldId id="282" r:id="rId10"/>
    <p:sldId id="273" r:id="rId11"/>
    <p:sldId id="275" r:id="rId12"/>
    <p:sldId id="276" r:id="rId13"/>
    <p:sldId id="277" r:id="rId14"/>
    <p:sldId id="278" r:id="rId15"/>
    <p:sldId id="279" r:id="rId16"/>
    <p:sldId id="280" r:id="rId17"/>
    <p:sldId id="287" r:id="rId18"/>
    <p:sldId id="286" r:id="rId19"/>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F5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24"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78"/>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995217" y="0"/>
            <a:ext cx="3056414" cy="465455"/>
          </a:xfrm>
          <a:prstGeom prst="rect">
            <a:avLst/>
          </a:prstGeom>
        </p:spPr>
        <p:txBody>
          <a:bodyPr vert="horz" lIns="93483" tIns="46742" rIns="93483" bIns="46742" rtlCol="0"/>
          <a:lstStyle>
            <a:lvl1pPr algn="r">
              <a:defRPr sz="1200"/>
            </a:lvl1pPr>
          </a:lstStyle>
          <a:p>
            <a:r>
              <a:rPr lang="en-US" sz="1000">
                <a:latin typeface="Arial" panose="020B0604020202020204" pitchFamily="34" charset="0"/>
                <a:cs typeface="Arial" panose="020B0604020202020204" pitchFamily="34" charset="0"/>
              </a:rPr>
              <a:t>7/11/2021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8842030"/>
            <a:ext cx="3056414" cy="465455"/>
          </a:xfrm>
          <a:prstGeom prst="rect">
            <a:avLst/>
          </a:prstGeom>
        </p:spPr>
        <p:txBody>
          <a:bodyPr vert="horz" lIns="93483" tIns="46742" rIns="93483" bIns="4674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83" tIns="46742" rIns="93483" bIns="46742" rtlCol="0" anchor="b"/>
          <a:lstStyle>
            <a:lvl1pPr algn="r">
              <a:defRPr sz="1200"/>
            </a:lvl1pPr>
          </a:lstStyle>
          <a:p>
            <a:fld id="{4E0E1E0B-7C4C-4367-AAF1-7A9149D475E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83" tIns="46742" rIns="93483" bIns="46742" rtlCol="0"/>
          <a:lstStyle>
            <a:lvl1pPr algn="r">
              <a:defRPr sz="1200"/>
            </a:lvl1pPr>
          </a:lstStyle>
          <a:p>
            <a:r>
              <a:rPr lang="en-US"/>
              <a:t>7/11/2021 am</a:t>
            </a:r>
          </a:p>
        </p:txBody>
      </p:sp>
      <p:sp>
        <p:nvSpPr>
          <p:cNvPr id="4" name="Slide Image Placeholder 3"/>
          <p:cNvSpPr>
            <a:spLocks noGrp="1" noRot="1" noChangeAspect="1"/>
          </p:cNvSpPr>
          <p:nvPr>
            <p:ph type="sldImg" idx="2"/>
          </p:nvPr>
        </p:nvSpPr>
        <p:spPr>
          <a:xfrm>
            <a:off x="1200150" y="696913"/>
            <a:ext cx="4652963" cy="3490912"/>
          </a:xfrm>
          <a:prstGeom prst="rect">
            <a:avLst/>
          </a:prstGeom>
          <a:noFill/>
          <a:ln w="12700">
            <a:solidFill>
              <a:prstClr val="black"/>
            </a:solidFill>
          </a:ln>
        </p:spPr>
        <p:txBody>
          <a:bodyPr vert="horz" lIns="93483" tIns="46742" rIns="93483" bIns="46742"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83" tIns="46742" rIns="93483" bIns="4674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5455"/>
          </a:xfrm>
          <a:prstGeom prst="rect">
            <a:avLst/>
          </a:prstGeom>
        </p:spPr>
        <p:txBody>
          <a:bodyPr vert="horz" lIns="93483" tIns="46742" rIns="93483" bIns="46742"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83" tIns="46742" rIns="93483" bIns="46742" rtlCol="0" anchor="b"/>
          <a:lstStyle>
            <a:lvl1pPr algn="r">
              <a:defRPr sz="1200"/>
            </a:lvl1pPr>
          </a:lstStyle>
          <a:p>
            <a:fld id="{3BECC476-8D2A-4B85-80CB-2E981DD4A67A}"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4749CC-2F1C-4472-9E9F-AD5867926A13}" type="slidenum">
              <a:rPr lang="en-US" smtClean="0"/>
              <a:pPr/>
              <a:t>3</a:t>
            </a:fld>
            <a:endParaRPr lang="en-US"/>
          </a:p>
        </p:txBody>
      </p:sp>
      <p:sp>
        <p:nvSpPr>
          <p:cNvPr id="5" name="Date Placeholder 4">
            <a:extLst>
              <a:ext uri="{FF2B5EF4-FFF2-40B4-BE49-F238E27FC236}">
                <a16:creationId xmlns:a16="http://schemas.microsoft.com/office/drawing/2014/main" id="{08523570-CFBF-4FF4-94F7-F84BC42BE9E5}"/>
              </a:ext>
            </a:extLst>
          </p:cNvPr>
          <p:cNvSpPr>
            <a:spLocks noGrp="1"/>
          </p:cNvSpPr>
          <p:nvPr>
            <p:ph type="dt" idx="1"/>
          </p:nvPr>
        </p:nvSpPr>
        <p:spPr/>
        <p:txBody>
          <a:bodyPr/>
          <a:lstStyle/>
          <a:p>
            <a:r>
              <a:rPr lang="en-US"/>
              <a:t>7/11/2021 am</a:t>
            </a:r>
          </a:p>
        </p:txBody>
      </p:sp>
      <p:sp>
        <p:nvSpPr>
          <p:cNvPr id="6" name="Footer Placeholder 5">
            <a:extLst>
              <a:ext uri="{FF2B5EF4-FFF2-40B4-BE49-F238E27FC236}">
                <a16:creationId xmlns:a16="http://schemas.microsoft.com/office/drawing/2014/main" id="{605ED38A-7E1D-4569-BA38-D8C9920E945C}"/>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7396">
              <a:defRPr/>
            </a:pPr>
            <a:fld id="{4A062F1A-C89A-48F3-88DB-0582053FE41A}" type="slidenum">
              <a:rPr lang="en-US">
                <a:solidFill>
                  <a:prstClr val="black"/>
                </a:solidFill>
                <a:latin typeface="Calibri"/>
              </a:rPr>
              <a:pPr defTabSz="917396">
                <a:defRPr/>
              </a:pPr>
              <a:t>5</a:t>
            </a:fld>
            <a:endParaRPr lang="en-US">
              <a:solidFill>
                <a:prstClr val="black"/>
              </a:solidFill>
              <a:latin typeface="Calibri"/>
            </a:endParaRPr>
          </a:p>
        </p:txBody>
      </p:sp>
      <p:sp>
        <p:nvSpPr>
          <p:cNvPr id="2" name="Date Placeholder 1">
            <a:extLst>
              <a:ext uri="{FF2B5EF4-FFF2-40B4-BE49-F238E27FC236}">
                <a16:creationId xmlns:a16="http://schemas.microsoft.com/office/drawing/2014/main" id="{1CFFCFCF-F2C0-4293-B8BD-DD28534C8DC9}"/>
              </a:ext>
            </a:extLst>
          </p:cNvPr>
          <p:cNvSpPr>
            <a:spLocks noGrp="1"/>
          </p:cNvSpPr>
          <p:nvPr>
            <p:ph type="dt" idx="1"/>
          </p:nvPr>
        </p:nvSpPr>
        <p:spPr/>
        <p:txBody>
          <a:bodyPr/>
          <a:lstStyle/>
          <a:p>
            <a:r>
              <a:rPr lang="en-US"/>
              <a:t>7/11/2021 am</a:t>
            </a:r>
          </a:p>
        </p:txBody>
      </p:sp>
      <p:sp>
        <p:nvSpPr>
          <p:cNvPr id="3" name="Footer Placeholder 2">
            <a:extLst>
              <a:ext uri="{FF2B5EF4-FFF2-40B4-BE49-F238E27FC236}">
                <a16:creationId xmlns:a16="http://schemas.microsoft.com/office/drawing/2014/main" id="{91ACE673-5717-4554-951A-D197522F7BA5}"/>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3108627-8573-4A2D-A308-B3C441E70A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9566285"/>
      </p:ext>
    </p:extLst>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4056797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5849505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0817704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028815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r>
              <a:rPr lang="en-US">
                <a:solidFill>
                  <a:prstClr val="black">
                    <a:tint val="75000"/>
                  </a:prstClr>
                </a:solidFill>
              </a:rPr>
              <a:t>1/14/2017</a:t>
            </a: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36163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r>
              <a:rPr lang="en-US">
                <a:solidFill>
                  <a:prstClr val="black">
                    <a:tint val="75000"/>
                  </a:prstClr>
                </a:solidFill>
              </a:rPr>
              <a:t>1/14/2017</a:t>
            </a: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262790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3D7D50A-51C5-4983-B2F7-D8B2EA0B382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8394305"/>
      </p:ext>
    </p:extLst>
  </p:cSld>
  <p:clrMapOvr>
    <a:masterClrMapping/>
  </p:clrMapOvr>
  <p:transition spd="slow">
    <p:circl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F5BF3E58-6EBD-4E89-B8E1-F593D862CB0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48908956"/>
      </p:ext>
    </p:extLst>
  </p:cSld>
  <p:clrMapOvr>
    <a:masterClrMapping/>
  </p:clrMapOvr>
  <p:transition spd="slow">
    <p:circl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3108627-8573-4A2D-A308-B3C441E70A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84280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42041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41793091"/>
      </p:ext>
    </p:extLst>
  </p:cSld>
  <p:clrMapOvr>
    <a:masterClrMapping/>
  </p:clrMapOvr>
  <p:transition spd="slow">
    <p:circl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ED7BFE0-D288-417F-A7D7-18C038CD997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7059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7C41EE3-DAD6-4D66-8725-239194AFA2E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2897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solidFill>
                  <a:prstClr val="black">
                    <a:tint val="75000"/>
                  </a:prstClr>
                </a:solidFill>
              </a:rPr>
              <a:t>1/14/2017</a:t>
            </a: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F9FCFBF-CE66-47B0-9F02-845E100D5B5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6430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r>
              <a:rPr lang="en-US">
                <a:solidFill>
                  <a:prstClr val="black">
                    <a:tint val="75000"/>
                  </a:prstClr>
                </a:solidFill>
              </a:rPr>
              <a:t>1/14/2017</a:t>
            </a: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7465BC6-EA9B-4DE7-8631-664E60FD595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01428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solidFill>
                  <a:prstClr val="black">
                    <a:tint val="75000"/>
                  </a:prstClr>
                </a:solidFill>
              </a:rPr>
              <a:t>1/14/2017</a:t>
            </a: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28739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FEE8BF9-C6A5-4913-917A-9253A74C84F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5260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3AE4918-0026-428C-8ADE-86B461B05C4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4743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3D7D50A-51C5-4983-B2F7-D8B2EA0B382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4709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F5BF3E58-6EBD-4E89-B8E1-F593D862CB0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07289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CECCCF-DA5C-449D-B99D-C6E5653D97EC}" type="slidenum">
              <a:rPr lang="en-US"/>
              <a:pPr>
                <a:defRPr/>
              </a:pPr>
              <a:t>‹#›</a:t>
            </a:fld>
            <a:endParaRPr lang="en-US"/>
          </a:p>
        </p:txBody>
      </p:sp>
    </p:spTree>
    <p:extLst>
      <p:ext uri="{BB962C8B-B14F-4D97-AF65-F5344CB8AC3E}">
        <p14:creationId xmlns:p14="http://schemas.microsoft.com/office/powerpoint/2010/main" val="95675461"/>
      </p:ext>
    </p:extLst>
  </p:cSld>
  <p:clrMapOvr>
    <a:masterClrMapping/>
  </p:clrMapOvr>
  <p:transition spd="med">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1/14/2017</a:t>
            </a: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ED7BFE0-D288-417F-A7D7-18C038CD997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65140073"/>
      </p:ext>
    </p:extLst>
  </p:cSld>
  <p:clrMapOvr>
    <a:masterClrMapping/>
  </p:clrMapOvr>
  <p:transition spd="slow">
    <p:circl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B08ED6-7D9C-4FEB-9D2D-7E7645838205}" type="slidenum">
              <a:rPr lang="en-US"/>
              <a:pPr>
                <a:defRPr/>
              </a:pPr>
              <a:t>‹#›</a:t>
            </a:fld>
            <a:endParaRPr lang="en-US"/>
          </a:p>
        </p:txBody>
      </p:sp>
    </p:spTree>
    <p:extLst>
      <p:ext uri="{BB962C8B-B14F-4D97-AF65-F5344CB8AC3E}">
        <p14:creationId xmlns:p14="http://schemas.microsoft.com/office/powerpoint/2010/main" val="3891176036"/>
      </p:ext>
    </p:extLst>
  </p:cSld>
  <p:clrMapOvr>
    <a:masterClrMapping/>
  </p:clrMapOvr>
  <p:transition spd="med">
    <p:cover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702ACA-C99B-4722-8AB4-631D66C9AE69}" type="slidenum">
              <a:rPr lang="en-US"/>
              <a:pPr>
                <a:defRPr/>
              </a:pPr>
              <a:t>‹#›</a:t>
            </a:fld>
            <a:endParaRPr lang="en-US"/>
          </a:p>
        </p:txBody>
      </p:sp>
    </p:spTree>
    <p:extLst>
      <p:ext uri="{BB962C8B-B14F-4D97-AF65-F5344CB8AC3E}">
        <p14:creationId xmlns:p14="http://schemas.microsoft.com/office/powerpoint/2010/main" val="33902824"/>
      </p:ext>
    </p:extLst>
  </p:cSld>
  <p:clrMapOvr>
    <a:masterClrMapping/>
  </p:clrMapOvr>
  <p:transition spd="med">
    <p:cover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FC36B0-1F2A-4275-BA84-C701F1E5DB34}" type="slidenum">
              <a:rPr lang="en-US"/>
              <a:pPr>
                <a:defRPr/>
              </a:pPr>
              <a:t>‹#›</a:t>
            </a:fld>
            <a:endParaRPr lang="en-US"/>
          </a:p>
        </p:txBody>
      </p:sp>
    </p:spTree>
    <p:extLst>
      <p:ext uri="{BB962C8B-B14F-4D97-AF65-F5344CB8AC3E}">
        <p14:creationId xmlns:p14="http://schemas.microsoft.com/office/powerpoint/2010/main" val="373435879"/>
      </p:ext>
    </p:extLst>
  </p:cSld>
  <p:clrMapOvr>
    <a:masterClrMapping/>
  </p:clrMapOvr>
  <p:transition spd="med">
    <p:cover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B1BDCE2-7728-45EB-97D7-D3BD26D178D8}" type="slidenum">
              <a:rPr lang="en-US"/>
              <a:pPr>
                <a:defRPr/>
              </a:pPr>
              <a:t>‹#›</a:t>
            </a:fld>
            <a:endParaRPr lang="en-US"/>
          </a:p>
        </p:txBody>
      </p:sp>
    </p:spTree>
    <p:extLst>
      <p:ext uri="{BB962C8B-B14F-4D97-AF65-F5344CB8AC3E}">
        <p14:creationId xmlns:p14="http://schemas.microsoft.com/office/powerpoint/2010/main" val="1198224438"/>
      </p:ext>
    </p:extLst>
  </p:cSld>
  <p:clrMapOvr>
    <a:masterClrMapping/>
  </p:clrMapOvr>
  <p:transition spd="med">
    <p:cover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82CE66B-FD9D-4099-B6D8-65C916F67EFB}" type="slidenum">
              <a:rPr lang="en-US"/>
              <a:pPr>
                <a:defRPr/>
              </a:pPr>
              <a:t>‹#›</a:t>
            </a:fld>
            <a:endParaRPr lang="en-US"/>
          </a:p>
        </p:txBody>
      </p:sp>
    </p:spTree>
    <p:extLst>
      <p:ext uri="{BB962C8B-B14F-4D97-AF65-F5344CB8AC3E}">
        <p14:creationId xmlns:p14="http://schemas.microsoft.com/office/powerpoint/2010/main" val="3866212443"/>
      </p:ext>
    </p:extLst>
  </p:cSld>
  <p:clrMapOvr>
    <a:masterClrMapping/>
  </p:clrMapOvr>
  <p:transition spd="med">
    <p:cover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72A2E9E-F44D-4A41-B567-14379234C259}" type="slidenum">
              <a:rPr lang="en-US"/>
              <a:pPr>
                <a:defRPr/>
              </a:pPr>
              <a:t>‹#›</a:t>
            </a:fld>
            <a:endParaRPr lang="en-US"/>
          </a:p>
        </p:txBody>
      </p:sp>
    </p:spTree>
    <p:extLst>
      <p:ext uri="{BB962C8B-B14F-4D97-AF65-F5344CB8AC3E}">
        <p14:creationId xmlns:p14="http://schemas.microsoft.com/office/powerpoint/2010/main" val="1565685344"/>
      </p:ext>
    </p:extLst>
  </p:cSld>
  <p:clrMapOvr>
    <a:masterClrMapping/>
  </p:clrMapOvr>
  <p:transition spd="med">
    <p:cover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B09297-FC26-4B07-9DC2-760D2C0D8BF7}" type="slidenum">
              <a:rPr lang="en-US"/>
              <a:pPr>
                <a:defRPr/>
              </a:pPr>
              <a:t>‹#›</a:t>
            </a:fld>
            <a:endParaRPr lang="en-US"/>
          </a:p>
        </p:txBody>
      </p:sp>
    </p:spTree>
    <p:extLst>
      <p:ext uri="{BB962C8B-B14F-4D97-AF65-F5344CB8AC3E}">
        <p14:creationId xmlns:p14="http://schemas.microsoft.com/office/powerpoint/2010/main" val="4087182025"/>
      </p:ext>
    </p:extLst>
  </p:cSld>
  <p:clrMapOvr>
    <a:masterClrMapping/>
  </p:clrMapOvr>
  <p:transition spd="med">
    <p:cover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1378A9-70F3-40D5-A0D7-5184BB170F73}" type="slidenum">
              <a:rPr lang="en-US"/>
              <a:pPr>
                <a:defRPr/>
              </a:pPr>
              <a:t>‹#›</a:t>
            </a:fld>
            <a:endParaRPr lang="en-US"/>
          </a:p>
        </p:txBody>
      </p:sp>
    </p:spTree>
    <p:extLst>
      <p:ext uri="{BB962C8B-B14F-4D97-AF65-F5344CB8AC3E}">
        <p14:creationId xmlns:p14="http://schemas.microsoft.com/office/powerpoint/2010/main" val="3747819160"/>
      </p:ext>
    </p:extLst>
  </p:cSld>
  <p:clrMapOvr>
    <a:masterClrMapping/>
  </p:clrMapOvr>
  <p:transition spd="med">
    <p:cover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002198-8B1C-49DF-B9A8-561DD9D8E45B}" type="slidenum">
              <a:rPr lang="en-US"/>
              <a:pPr>
                <a:defRPr/>
              </a:pPr>
              <a:t>‹#›</a:t>
            </a:fld>
            <a:endParaRPr lang="en-US"/>
          </a:p>
        </p:txBody>
      </p:sp>
    </p:spTree>
    <p:extLst>
      <p:ext uri="{BB962C8B-B14F-4D97-AF65-F5344CB8AC3E}">
        <p14:creationId xmlns:p14="http://schemas.microsoft.com/office/powerpoint/2010/main" val="3322134836"/>
      </p:ext>
    </p:extLst>
  </p:cSld>
  <p:clrMapOvr>
    <a:masterClrMapping/>
  </p:clrMapOvr>
  <p:transition spd="med">
    <p:cover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EC62D8-2AD7-4C9A-A7D3-6E061CC37732}" type="slidenum">
              <a:rPr lang="en-US"/>
              <a:pPr>
                <a:defRPr/>
              </a:pPr>
              <a:t>‹#›</a:t>
            </a:fld>
            <a:endParaRPr lang="en-US"/>
          </a:p>
        </p:txBody>
      </p:sp>
    </p:spTree>
    <p:extLst>
      <p:ext uri="{BB962C8B-B14F-4D97-AF65-F5344CB8AC3E}">
        <p14:creationId xmlns:p14="http://schemas.microsoft.com/office/powerpoint/2010/main" val="300704076"/>
      </p:ext>
    </p:extLst>
  </p:cSld>
  <p:clrMapOvr>
    <a:masterClrMapping/>
  </p:clrMapOvr>
  <p:transition spd="med">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7C41EE3-DAD6-4D66-8725-239194AFA2E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5053161"/>
      </p:ext>
    </p:extLst>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solidFill>
                  <a:prstClr val="black">
                    <a:tint val="75000"/>
                  </a:prstClr>
                </a:solidFill>
              </a:rPr>
              <a:t>1/14/2017</a:t>
            </a: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F9FCFBF-CE66-47B0-9F02-845E100D5B5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5704477"/>
      </p:ext>
    </p:extLst>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r>
              <a:rPr lang="en-US">
                <a:solidFill>
                  <a:prstClr val="black">
                    <a:tint val="75000"/>
                  </a:prstClr>
                </a:solidFill>
              </a:rPr>
              <a:t>1/14/2017</a:t>
            </a: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7465BC6-EA9B-4DE7-8631-664E60FD595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9746014"/>
      </p:ext>
    </p:extLst>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solidFill>
                  <a:prstClr val="black">
                    <a:tint val="75000"/>
                  </a:prstClr>
                </a:solidFill>
              </a:rPr>
              <a:t>1/14/2017</a:t>
            </a: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39432535"/>
      </p:ext>
    </p:extLst>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FEE8BF9-C6A5-4913-917A-9253A74C84F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3854361"/>
      </p:ext>
    </p:extLst>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1/14/2017</a:t>
            </a: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3AE4918-0026-428C-8ADE-86B461B05C4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88553940"/>
      </p:ext>
    </p:extLst>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pPr>
              <a:defRPr/>
            </a:pPr>
            <a:r>
              <a:rPr lang="en-US">
                <a:solidFill>
                  <a:prstClr val="black">
                    <a:tint val="75000"/>
                  </a:prstClr>
                </a:solidFill>
              </a:rPr>
              <a:t>1/14/2017</a:t>
            </a:r>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96264646"/>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ransition spd="slow">
    <p:circle/>
  </p:transition>
  <p:hf hdr="0" ftr="0" dt="0"/>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solidFill>
                  <a:prstClr val="black">
                    <a:tint val="75000"/>
                  </a:prstClr>
                </a:solidFill>
              </a:rPr>
              <a:t>1/14/2017</a:t>
            </a: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112B47C-0DF4-44EA-A4BA-4469A62AC63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50347173"/>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6600"/>
            </a:gs>
            <a:gs pos="100000">
              <a:srgbClr val="3333CC"/>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5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C997341-ECF9-4AAE-BB0E-9DEB8F743C8A}" type="slidenum">
              <a:rPr lang="en-US"/>
              <a:pPr>
                <a:defRPr/>
              </a:pPr>
              <a:t>‹#›</a:t>
            </a:fld>
            <a:endParaRPr lang="en-US"/>
          </a:p>
        </p:txBody>
      </p:sp>
    </p:spTree>
    <p:extLst>
      <p:ext uri="{BB962C8B-B14F-4D97-AF65-F5344CB8AC3E}">
        <p14:creationId xmlns:p14="http://schemas.microsoft.com/office/powerpoint/2010/main" val="406123035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med">
    <p:cover dir="r"/>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49501"/>
            <a:ext cx="7772400" cy="3170099"/>
          </a:xfrm>
          <a:solidFill>
            <a:srgbClr val="CBF5F9"/>
          </a:solidFill>
        </p:spPr>
        <p:txBody>
          <a:bodyPr>
            <a:spAutoFit/>
          </a:bodyPr>
          <a:lstStyle/>
          <a:p>
            <a:pPr eaLnBrk="0" fontAlgn="base" hangingPunct="0">
              <a:spcAft>
                <a:spcPct val="0"/>
              </a:spcAft>
              <a:defRPr/>
            </a:pPr>
            <a:r>
              <a:rPr lang="en-US" sz="8800" dirty="0">
                <a:solidFill>
                  <a:srgbClr val="FF0000"/>
                </a:solidFill>
                <a:effectLst>
                  <a:outerShdw blurRad="38100" dist="38100" dir="2700000" algn="tl">
                    <a:srgbClr val="000000"/>
                  </a:outerShdw>
                </a:effectLst>
                <a:latin typeface="Arial" pitchFamily="34" charset="0"/>
                <a:cs typeface="Arial" pitchFamily="34" charset="0"/>
              </a:rPr>
              <a:t>The Blood</a:t>
            </a:r>
            <a:br>
              <a:rPr lang="en-US" sz="8800" dirty="0">
                <a:solidFill>
                  <a:srgbClr val="FF0000"/>
                </a:solidFill>
                <a:effectLst>
                  <a:outerShdw blurRad="38100" dist="38100" dir="2700000" algn="tl">
                    <a:srgbClr val="000000"/>
                  </a:outerShdw>
                </a:effectLst>
                <a:latin typeface="Arial" pitchFamily="34" charset="0"/>
                <a:cs typeface="Arial" pitchFamily="34" charset="0"/>
              </a:rPr>
            </a:br>
            <a:r>
              <a:rPr lang="en-US" sz="8800" dirty="0">
                <a:solidFill>
                  <a:srgbClr val="FF0000"/>
                </a:solidFill>
                <a:effectLst>
                  <a:outerShdw blurRad="38100" dist="38100" dir="2700000" algn="tl">
                    <a:srgbClr val="000000"/>
                  </a:outerShdw>
                </a:effectLst>
                <a:latin typeface="Arial" pitchFamily="34" charset="0"/>
                <a:cs typeface="Arial" pitchFamily="34" charset="0"/>
              </a:rPr>
              <a:t>of Christ</a:t>
            </a:r>
            <a:br>
              <a:rPr lang="en-US" sz="2400" dirty="0">
                <a:solidFill>
                  <a:srgbClr val="FF0000"/>
                </a:solidFill>
                <a:effectLst>
                  <a:outerShdw blurRad="38100" dist="38100" dir="2700000" algn="tl">
                    <a:srgbClr val="000000"/>
                  </a:outerShdw>
                </a:effectLst>
                <a:latin typeface="Arial" pitchFamily="34" charset="0"/>
                <a:cs typeface="Arial" pitchFamily="34" charset="0"/>
              </a:rPr>
            </a:br>
            <a:r>
              <a:rPr lang="en-US" sz="2400" dirty="0">
                <a:solidFill>
                  <a:srgbClr val="FF0000"/>
                </a:solidFill>
                <a:effectLst>
                  <a:outerShdw blurRad="38100" dist="38100" dir="2700000" algn="tl">
                    <a:srgbClr val="000000"/>
                  </a:outerShdw>
                </a:effectLst>
                <a:latin typeface="Arial" pitchFamily="34" charset="0"/>
                <a:cs typeface="Arial" pitchFamily="34" charset="0"/>
              </a:rPr>
              <a:t>(Part 2)</a:t>
            </a:r>
            <a:endParaRPr lang="en-US" sz="2400" dirty="0"/>
          </a:p>
        </p:txBody>
      </p:sp>
      <p:sp>
        <p:nvSpPr>
          <p:cNvPr id="3" name="Subtitle 2"/>
          <p:cNvSpPr>
            <a:spLocks noGrp="1"/>
          </p:cNvSpPr>
          <p:nvPr>
            <p:ph type="subTitle" idx="1"/>
          </p:nvPr>
        </p:nvSpPr>
        <p:spPr>
          <a:xfrm>
            <a:off x="1371600" y="4724400"/>
            <a:ext cx="6400800" cy="707886"/>
          </a:xfrm>
          <a:solidFill>
            <a:schemeClr val="bg1"/>
          </a:solidFill>
        </p:spPr>
        <p:txBody>
          <a:bodyPr>
            <a:spAutoFit/>
          </a:bodyPr>
          <a:lstStyle/>
          <a:p>
            <a:r>
              <a:rPr lang="en-US" sz="4000" dirty="0">
                <a:solidFill>
                  <a:schemeClr val="tx1"/>
                </a:solidFill>
              </a:rPr>
              <a:t>John 19:17-37</a:t>
            </a:r>
            <a:endParaRPr lang="en-US" dirty="0"/>
          </a:p>
        </p:txBody>
      </p:sp>
      <p:sp>
        <p:nvSpPr>
          <p:cNvPr id="4" name="Slide Number Placeholder 3"/>
          <p:cNvSpPr>
            <a:spLocks noGrp="1"/>
          </p:cNvSpPr>
          <p:nvPr>
            <p:ph type="sldNum" sz="quarter" idx="12"/>
          </p:nvPr>
        </p:nvSpPr>
        <p:spPr/>
        <p:txBody>
          <a:bodyPr/>
          <a:lstStyle/>
          <a:p>
            <a:pPr>
              <a:defRPr/>
            </a:pPr>
            <a:fld id="{03108627-8573-4A2D-A308-B3C441E70AE5}" type="slidenum">
              <a:rPr lang="en-US" smtClean="0">
                <a:solidFill>
                  <a:prstClr val="black">
                    <a:tint val="75000"/>
                  </a:prstClr>
                </a:solidFill>
              </a:rPr>
              <a:pPr>
                <a:defRPr/>
              </a:pPr>
              <a:t>1</a:t>
            </a:fld>
            <a:endParaRPr lang="en-US">
              <a:solidFill>
                <a:prstClr val="black">
                  <a:tint val="75000"/>
                </a:prstClr>
              </a:solidFill>
            </a:endParaRPr>
          </a:p>
        </p:txBody>
      </p:sp>
    </p:spTree>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18562" y="252160"/>
            <a:ext cx="75438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The Blood Of Christ</a:t>
            </a:r>
          </a:p>
        </p:txBody>
      </p:sp>
      <p:sp>
        <p:nvSpPr>
          <p:cNvPr id="3" name="Content Placeholder 2"/>
          <p:cNvSpPr>
            <a:spLocks noGrp="1"/>
          </p:cNvSpPr>
          <p:nvPr>
            <p:ph idx="1"/>
          </p:nvPr>
        </p:nvSpPr>
        <p:spPr>
          <a:xfrm>
            <a:off x="228600" y="3429000"/>
            <a:ext cx="8229600" cy="2840778"/>
          </a:xfrm>
          <a:solidFill>
            <a:schemeClr val="accent1">
              <a:lumMod val="20000"/>
              <a:lumOff val="80000"/>
            </a:schemeClr>
          </a:solidFill>
        </p:spPr>
        <p:txBody>
          <a:bodyPr>
            <a:spAutoFit/>
          </a:bodyPr>
          <a:lstStyle/>
          <a:p>
            <a:pPr>
              <a:buNone/>
            </a:pPr>
            <a:r>
              <a:rPr lang="en-US" sz="2800" u="sng" dirty="0">
                <a:solidFill>
                  <a:schemeClr val="bg1"/>
                </a:solidFill>
              </a:rPr>
              <a:t>We Have Been Purchased By Blood</a:t>
            </a:r>
            <a:r>
              <a:rPr lang="en-US" sz="2800" dirty="0">
                <a:solidFill>
                  <a:schemeClr val="bg1"/>
                </a:solidFill>
              </a:rPr>
              <a:t>.</a:t>
            </a:r>
          </a:p>
          <a:p>
            <a:pPr>
              <a:buNone/>
            </a:pPr>
            <a:r>
              <a:rPr lang="en-US" sz="2800" dirty="0">
                <a:solidFill>
                  <a:schemeClr val="bg1"/>
                </a:solidFill>
              </a:rPr>
              <a:t>1 Corinthians 6:19-20, “Or know ye not that your body is a temple of the Holy Spirit which is in you, which ye have from God? and ye are not your own; for ye were bought with a price: glorify God therefore in your body.”</a:t>
            </a: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10</a:t>
            </a:fld>
            <a:endParaRPr lang="en-US" dirty="0">
              <a:solidFill>
                <a:prstClr val="black">
                  <a:tint val="75000"/>
                </a:prstClr>
              </a:solidFill>
            </a:endParaRPr>
          </a:p>
        </p:txBody>
      </p:sp>
      <p:sp>
        <p:nvSpPr>
          <p:cNvPr id="6" name="Rectangular Callout 5"/>
          <p:cNvSpPr/>
          <p:nvPr/>
        </p:nvSpPr>
        <p:spPr>
          <a:xfrm>
            <a:off x="990600" y="1600200"/>
            <a:ext cx="7315200" cy="1676400"/>
          </a:xfrm>
          <a:prstGeom prst="wedgeRectCallout">
            <a:avLst>
              <a:gd name="adj1" fmla="val -23787"/>
              <a:gd name="adj2" fmla="val 180991"/>
            </a:avLst>
          </a:prstGeom>
          <a:solidFill>
            <a:schemeClr val="bg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800" i="1" dirty="0" err="1">
                <a:solidFill>
                  <a:schemeClr val="tx1"/>
                </a:solidFill>
              </a:rPr>
              <a:t>agorázœ</a:t>
            </a:r>
            <a:r>
              <a:rPr lang="en-US" sz="2800" dirty="0">
                <a:solidFill>
                  <a:schemeClr val="tx1"/>
                </a:solidFill>
              </a:rPr>
              <a:t> – “to buy,” to signify our being redeemed. In Rev 5:9 the Lamb has bought us for God with his blood.</a:t>
            </a:r>
          </a:p>
          <a:p>
            <a:pPr algn="ctr"/>
            <a:r>
              <a:rPr lang="en-US" sz="2000" dirty="0">
                <a:solidFill>
                  <a:schemeClr val="tx1"/>
                </a:solidFill>
              </a:rPr>
              <a:t>(Theological Dictionary of the New Testament), </a:t>
            </a:r>
            <a:endParaRPr lang="en-US" sz="2800" dirty="0">
              <a:solidFill>
                <a:schemeClr val="tx1"/>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47934"/>
            <a:ext cx="79248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The Blood Of Christ</a:t>
            </a:r>
          </a:p>
        </p:txBody>
      </p:sp>
      <p:sp>
        <p:nvSpPr>
          <p:cNvPr id="3" name="Content Placeholder 2"/>
          <p:cNvSpPr>
            <a:spLocks noGrp="1"/>
          </p:cNvSpPr>
          <p:nvPr>
            <p:ph idx="1"/>
          </p:nvPr>
        </p:nvSpPr>
        <p:spPr>
          <a:xfrm>
            <a:off x="590746" y="1905000"/>
            <a:ext cx="8001000" cy="1200329"/>
          </a:xfrm>
          <a:solidFill>
            <a:schemeClr val="accent1">
              <a:lumMod val="20000"/>
              <a:lumOff val="80000"/>
            </a:schemeClr>
          </a:solidFill>
        </p:spPr>
        <p:txBody>
          <a:bodyPr>
            <a:spAutoFit/>
          </a:bodyPr>
          <a:lstStyle/>
          <a:p>
            <a:pPr>
              <a:buNone/>
            </a:pPr>
            <a:r>
              <a:rPr lang="en-US" sz="3600" u="sng" dirty="0">
                <a:solidFill>
                  <a:schemeClr val="bg1"/>
                </a:solidFill>
                <a:effectLst/>
              </a:rPr>
              <a:t>New Testament Dedicated With Blood</a:t>
            </a:r>
            <a:r>
              <a:rPr lang="en-US" sz="3600" dirty="0">
                <a:solidFill>
                  <a:schemeClr val="bg1"/>
                </a:solidFill>
                <a:effectLst/>
              </a:rPr>
              <a:t>.</a:t>
            </a:r>
            <a:br>
              <a:rPr lang="en-US" sz="3600" dirty="0">
                <a:solidFill>
                  <a:schemeClr val="bg1"/>
                </a:solidFill>
                <a:effectLst/>
              </a:rPr>
            </a:br>
            <a:r>
              <a:rPr lang="en-US" sz="3600" dirty="0">
                <a:solidFill>
                  <a:schemeClr val="bg1"/>
                </a:solidFill>
                <a:effectLst/>
              </a:rPr>
              <a:t>Hebrews 9:15-20; Exodus 24:1-8</a:t>
            </a: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11</a:t>
            </a:fld>
            <a:endParaRPr lang="en-US">
              <a:solidFill>
                <a:prstClr val="black">
                  <a:tint val="75000"/>
                </a:prstClr>
              </a:solidFill>
            </a:endParaRPr>
          </a:p>
        </p:txBody>
      </p:sp>
    </p:spTree>
  </p:cSld>
  <p:clrMapOvr>
    <a:masterClrMapping/>
  </p:clrMapOvr>
  <p:transition spd="slow">
    <p:circl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2925" y="252160"/>
            <a:ext cx="8067674"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The Blood Of Christ</a:t>
            </a:r>
          </a:p>
        </p:txBody>
      </p:sp>
      <p:sp>
        <p:nvSpPr>
          <p:cNvPr id="3" name="Content Placeholder 2"/>
          <p:cNvSpPr>
            <a:spLocks noGrp="1"/>
          </p:cNvSpPr>
          <p:nvPr>
            <p:ph idx="1"/>
          </p:nvPr>
        </p:nvSpPr>
        <p:spPr>
          <a:xfrm>
            <a:off x="76200" y="1676400"/>
            <a:ext cx="8991600" cy="1661993"/>
          </a:xfrm>
          <a:solidFill>
            <a:schemeClr val="accent1">
              <a:lumMod val="20000"/>
              <a:lumOff val="80000"/>
            </a:schemeClr>
          </a:solidFill>
        </p:spPr>
        <p:txBody>
          <a:bodyPr wrap="square">
            <a:spAutoFit/>
          </a:bodyPr>
          <a:lstStyle/>
          <a:p>
            <a:pPr algn="ctr">
              <a:spcBef>
                <a:spcPts val="0"/>
              </a:spcBef>
              <a:spcAft>
                <a:spcPts val="0"/>
              </a:spcAft>
              <a:buNone/>
            </a:pPr>
            <a:r>
              <a:rPr lang="en-US" sz="3400" u="sng" dirty="0">
                <a:solidFill>
                  <a:schemeClr val="bg1"/>
                </a:solidFill>
                <a:effectLst/>
              </a:rPr>
              <a:t>The Lord’s Supper, A Memorial Of His Blood</a:t>
            </a:r>
            <a:r>
              <a:rPr lang="en-US" sz="3400" dirty="0">
                <a:solidFill>
                  <a:schemeClr val="bg1"/>
                </a:solidFill>
                <a:effectLst/>
              </a:rPr>
              <a:t>.</a:t>
            </a:r>
          </a:p>
          <a:p>
            <a:pPr algn="ctr">
              <a:spcBef>
                <a:spcPts val="0"/>
              </a:spcBef>
              <a:spcAft>
                <a:spcPts val="0"/>
              </a:spcAft>
              <a:buNone/>
            </a:pPr>
            <a:br>
              <a:rPr lang="en-US" sz="3400" dirty="0">
                <a:solidFill>
                  <a:schemeClr val="bg1"/>
                </a:solidFill>
                <a:effectLst/>
              </a:rPr>
            </a:br>
            <a:r>
              <a:rPr lang="en-US" sz="3400" dirty="0">
                <a:solidFill>
                  <a:schemeClr val="bg1"/>
                </a:solidFill>
                <a:effectLst/>
              </a:rPr>
              <a:t>Matthew 26:26-28; 1 Corinthians 11:23-26</a:t>
            </a: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12</a:t>
            </a:fld>
            <a:endParaRPr lang="en-US">
              <a:solidFill>
                <a:prstClr val="black">
                  <a:tint val="75000"/>
                </a:prstClr>
              </a:solidFill>
            </a:endParaRPr>
          </a:p>
        </p:txBody>
      </p:sp>
    </p:spTree>
  </p:cSld>
  <p:clrMapOvr>
    <a:masterClrMapping/>
  </p:clrMapOvr>
  <p:transition spd="slow">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99562" y="152400"/>
            <a:ext cx="67818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Memorials</a:t>
            </a:r>
          </a:p>
        </p:txBody>
      </p:sp>
      <p:sp>
        <p:nvSpPr>
          <p:cNvPr id="3" name="Content Placeholder 2"/>
          <p:cNvSpPr>
            <a:spLocks noGrp="1"/>
          </p:cNvSpPr>
          <p:nvPr>
            <p:ph idx="1"/>
          </p:nvPr>
        </p:nvSpPr>
        <p:spPr>
          <a:xfrm>
            <a:off x="314227" y="1600200"/>
            <a:ext cx="8534400" cy="4841325"/>
          </a:xfrm>
          <a:solidFill>
            <a:schemeClr val="accent1">
              <a:lumMod val="20000"/>
              <a:lumOff val="80000"/>
            </a:schemeClr>
          </a:solidFill>
        </p:spPr>
        <p:txBody>
          <a:bodyPr wrap="square">
            <a:spAutoFit/>
          </a:bodyPr>
          <a:lstStyle/>
          <a:p>
            <a:pPr>
              <a:buFont typeface="Wingdings" panose="05000000000000000000" pitchFamily="2" charset="2"/>
              <a:buChar char="Ø"/>
            </a:pPr>
            <a:r>
              <a:rPr lang="en-US" sz="3600" baseline="0" dirty="0">
                <a:solidFill>
                  <a:schemeClr val="bg1"/>
                </a:solidFill>
                <a:effectLst/>
              </a:rPr>
              <a:t>Rainbow. Genesis 9:12ff</a:t>
            </a:r>
          </a:p>
          <a:p>
            <a:pPr>
              <a:buFont typeface="Wingdings" panose="05000000000000000000" pitchFamily="2" charset="2"/>
              <a:buChar char="Ø"/>
            </a:pPr>
            <a:r>
              <a:rPr lang="en-US" sz="3600" baseline="0" dirty="0">
                <a:solidFill>
                  <a:schemeClr val="bg1"/>
                </a:solidFill>
                <a:effectLst/>
              </a:rPr>
              <a:t>The Passover. Exodus 12:14, 24; 13:8, 14</a:t>
            </a:r>
          </a:p>
          <a:p>
            <a:pPr>
              <a:buFont typeface="Wingdings" panose="05000000000000000000" pitchFamily="2" charset="2"/>
              <a:buChar char="Ø"/>
            </a:pPr>
            <a:r>
              <a:rPr lang="en-US" sz="3600" baseline="0" dirty="0">
                <a:solidFill>
                  <a:schemeClr val="bg1"/>
                </a:solidFill>
                <a:effectLst/>
              </a:rPr>
              <a:t>Ark of the Covenant: Hebrews 9:4</a:t>
            </a:r>
          </a:p>
          <a:p>
            <a:pPr lvl="1">
              <a:buFont typeface="Wingdings" panose="05000000000000000000" pitchFamily="2" charset="2"/>
              <a:buChar char="Ø"/>
            </a:pPr>
            <a:r>
              <a:rPr lang="en-US" baseline="0" dirty="0">
                <a:solidFill>
                  <a:schemeClr val="bg1"/>
                </a:solidFill>
                <a:effectLst/>
              </a:rPr>
              <a:t>Omer of manna.</a:t>
            </a:r>
            <a:r>
              <a:rPr lang="en-US" dirty="0">
                <a:solidFill>
                  <a:schemeClr val="bg1"/>
                </a:solidFill>
                <a:effectLst/>
              </a:rPr>
              <a:t> Exodus 16:33</a:t>
            </a:r>
          </a:p>
          <a:p>
            <a:pPr lvl="1">
              <a:buFont typeface="Wingdings" panose="05000000000000000000" pitchFamily="2" charset="2"/>
              <a:buChar char="Ø"/>
            </a:pPr>
            <a:r>
              <a:rPr lang="en-US" dirty="0">
                <a:solidFill>
                  <a:schemeClr val="bg1"/>
                </a:solidFill>
                <a:effectLst/>
              </a:rPr>
              <a:t>Aaron’s rod. Exodus 7-8; Numbers 17:6-10</a:t>
            </a:r>
          </a:p>
          <a:p>
            <a:pPr lvl="1">
              <a:buFont typeface="Wingdings" panose="05000000000000000000" pitchFamily="2" charset="2"/>
              <a:buChar char="Ø"/>
            </a:pPr>
            <a:r>
              <a:rPr lang="en-US" dirty="0">
                <a:solidFill>
                  <a:schemeClr val="bg1"/>
                </a:solidFill>
                <a:effectLst/>
              </a:rPr>
              <a:t>Tablets of stone. Deuteronomy 6:20</a:t>
            </a:r>
            <a:endParaRPr lang="en-US" sz="3600" baseline="0" dirty="0">
              <a:solidFill>
                <a:schemeClr val="bg1"/>
              </a:solidFill>
              <a:effectLst/>
            </a:endParaRPr>
          </a:p>
          <a:p>
            <a:pPr>
              <a:buFont typeface="Wingdings" panose="05000000000000000000" pitchFamily="2" charset="2"/>
              <a:buChar char="Ø"/>
            </a:pPr>
            <a:r>
              <a:rPr lang="en-US" sz="3600" baseline="0" dirty="0">
                <a:solidFill>
                  <a:schemeClr val="bg1"/>
                </a:solidFill>
                <a:effectLst/>
              </a:rPr>
              <a:t>These twelve stones. Joshua 4:22</a:t>
            </a:r>
          </a:p>
          <a:p>
            <a:pPr>
              <a:buFont typeface="Wingdings" panose="05000000000000000000" pitchFamily="2" charset="2"/>
              <a:buChar char="Ø"/>
            </a:pPr>
            <a:r>
              <a:rPr lang="en-US" sz="3600" baseline="0" dirty="0">
                <a:solidFill>
                  <a:schemeClr val="bg1"/>
                </a:solidFill>
                <a:effectLst/>
              </a:rPr>
              <a:t>The Lord’s Supper. 1 Corinthians 11:23ff</a:t>
            </a:r>
            <a:endParaRPr lang="en-US" baseline="0" dirty="0">
              <a:solidFill>
                <a:schemeClr val="bg1"/>
              </a:solidFill>
              <a:effectLst/>
            </a:endParaRP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13</a:t>
            </a:fld>
            <a:endParaRPr lang="en-US">
              <a:solidFill>
                <a:prstClr val="black">
                  <a:tint val="75000"/>
                </a:prstClr>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childTnLst>
                                </p:cTn>
                              </p:par>
                              <p:par>
                                <p:cTn id="35" presetID="23" presetClass="entr" presetSubtype="16"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04654" y="252160"/>
            <a:ext cx="77724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The Blood Of Christ</a:t>
            </a:r>
          </a:p>
        </p:txBody>
      </p:sp>
      <p:sp>
        <p:nvSpPr>
          <p:cNvPr id="3" name="Content Placeholder 2"/>
          <p:cNvSpPr>
            <a:spLocks noGrp="1"/>
          </p:cNvSpPr>
          <p:nvPr>
            <p:ph idx="1"/>
          </p:nvPr>
        </p:nvSpPr>
        <p:spPr>
          <a:xfrm>
            <a:off x="457200" y="1600201"/>
            <a:ext cx="8229600" cy="2496068"/>
          </a:xfrm>
          <a:solidFill>
            <a:schemeClr val="accent1">
              <a:lumMod val="20000"/>
              <a:lumOff val="80000"/>
            </a:schemeClr>
          </a:solidFill>
        </p:spPr>
        <p:txBody>
          <a:bodyPr>
            <a:spAutoFit/>
          </a:bodyPr>
          <a:lstStyle/>
          <a:p>
            <a:pPr>
              <a:buNone/>
            </a:pPr>
            <a:r>
              <a:rPr lang="en-US" sz="3600" u="sng" dirty="0">
                <a:solidFill>
                  <a:schemeClr val="bg1"/>
                </a:solidFill>
                <a:effectLst/>
              </a:rPr>
              <a:t>We Show Respect For His Blood By How We Live</a:t>
            </a:r>
            <a:r>
              <a:rPr lang="en-US" sz="3600" dirty="0">
                <a:solidFill>
                  <a:schemeClr val="bg1"/>
                </a:solidFill>
                <a:effectLst/>
              </a:rPr>
              <a:t>.</a:t>
            </a:r>
          </a:p>
          <a:p>
            <a:pPr>
              <a:buNone/>
            </a:pPr>
            <a:r>
              <a:rPr lang="en-US" sz="3600" dirty="0">
                <a:solidFill>
                  <a:schemeClr val="bg1"/>
                </a:solidFill>
                <a:effectLst/>
              </a:rPr>
              <a:t>Hebrews 10:26-29 – Consequences of willful sin.</a:t>
            </a: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14</a:t>
            </a:fld>
            <a:endParaRPr lang="en-US">
              <a:solidFill>
                <a:prstClr val="black">
                  <a:tint val="75000"/>
                </a:prstClr>
              </a:solidFill>
            </a:endParaRPr>
          </a:p>
        </p:txBody>
      </p:sp>
    </p:spTree>
  </p:cSld>
  <p:clrMapOvr>
    <a:masterClrMapping/>
  </p:clrMapOvr>
  <p:transition spd="slow">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352719" y="1507391"/>
            <a:ext cx="8458200" cy="4893647"/>
          </a:xfrm>
          <a:prstGeom prst="rect">
            <a:avLst/>
          </a:prstGeom>
          <a:solidFill>
            <a:schemeClr val="accent1">
              <a:lumMod val="20000"/>
              <a:lumOff val="80000"/>
            </a:schemeClr>
          </a:solidFill>
          <a:ln w="9525">
            <a:noFill/>
            <a:miter lim="800000"/>
            <a:headEnd/>
            <a:tailEnd/>
          </a:ln>
          <a:effectLst/>
        </p:spPr>
        <p:txBody>
          <a:bodyPr wrap="square">
            <a:spAutoFit/>
          </a:bodyPr>
          <a:lstStyle/>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1. His Crucifixion</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2. Why His Blood Was Shed</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3. For Whom It Was Shed</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4. The Blood Must Be Applied</a:t>
            </a:r>
          </a:p>
          <a:p>
            <a:pPr marL="574675" indent="-574675"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5. The Church Is Purchased With His Blood</a:t>
            </a:r>
          </a:p>
        </p:txBody>
      </p:sp>
      <p:sp>
        <p:nvSpPr>
          <p:cNvPr id="3" name="Rectangle 2"/>
          <p:cNvSpPr/>
          <p:nvPr/>
        </p:nvSpPr>
        <p:spPr>
          <a:xfrm>
            <a:off x="666947" y="143470"/>
            <a:ext cx="78486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Of Christ</a:t>
            </a: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15</a:t>
            </a:fld>
            <a:endParaRPr lang="en-US">
              <a:solidFill>
                <a:prstClr val="black">
                  <a:tint val="75000"/>
                </a:prstClr>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243">
                                            <p:bg/>
                                          </p:spTgt>
                                        </p:tgtEl>
                                        <p:attrNameLst>
                                          <p:attrName>style.visibility</p:attrName>
                                        </p:attrNameLst>
                                      </p:cBhvr>
                                      <p:to>
                                        <p:strVal val="visible"/>
                                      </p:to>
                                    </p:set>
                                    <p:anim calcmode="lin" valueType="num">
                                      <p:cBhvr>
                                        <p:cTn id="7" dur="500" fill="hold"/>
                                        <p:tgtEl>
                                          <p:spTgt spid="10243">
                                            <p:bg/>
                                          </p:spTgt>
                                        </p:tgtEl>
                                        <p:attrNameLst>
                                          <p:attrName>ppt_w</p:attrName>
                                        </p:attrNameLst>
                                      </p:cBhvr>
                                      <p:tavLst>
                                        <p:tav tm="0">
                                          <p:val>
                                            <p:fltVal val="0"/>
                                          </p:val>
                                        </p:tav>
                                        <p:tav tm="100000">
                                          <p:val>
                                            <p:strVal val="#ppt_w"/>
                                          </p:val>
                                        </p:tav>
                                      </p:tavLst>
                                    </p:anim>
                                    <p:anim calcmode="lin" valueType="num">
                                      <p:cBhvr>
                                        <p:cTn id="8" dur="500" fill="hold"/>
                                        <p:tgtEl>
                                          <p:spTgt spid="10243">
                                            <p:bg/>
                                          </p:spTgt>
                                        </p:tgtEl>
                                        <p:attrNameLst>
                                          <p:attrName>ppt_h</p:attrName>
                                        </p:attrNameLst>
                                      </p:cBhvr>
                                      <p:tavLst>
                                        <p:tav tm="0">
                                          <p:val>
                                            <p:strVal val="#ppt_h"/>
                                          </p:val>
                                        </p:tav>
                                        <p:tav tm="100000">
                                          <p:val>
                                            <p:strVal val="#ppt_h"/>
                                          </p:val>
                                        </p:tav>
                                      </p:tavLst>
                                    </p:anim>
                                  </p:childTnLst>
                                </p:cTn>
                              </p:par>
                              <p:par>
                                <p:cTn id="9" presetID="17" presetClass="entr" presetSubtype="10" fill="hold" grpId="1" nodeType="with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anim calcmode="lin" valueType="num">
                                      <p:cBhvr>
                                        <p:cTn id="11"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102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calcmode="lin" valueType="num">
                                      <p:cBhvr>
                                        <p:cTn id="17"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024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nodeType="clickEffect">
                                  <p:stCondLst>
                                    <p:cond delay="0"/>
                                  </p:stCondLst>
                                  <p:childTnLst>
                                    <p:set>
                                      <p:cBhvr>
                                        <p:cTn id="22" dur="1" fill="hold">
                                          <p:stCondLst>
                                            <p:cond delay="0"/>
                                          </p:stCondLst>
                                        </p:cTn>
                                        <p:tgtEl>
                                          <p:spTgt spid="10243">
                                            <p:txEl>
                                              <p:pRg st="2" end="2"/>
                                            </p:txEl>
                                          </p:spTgt>
                                        </p:tgtEl>
                                        <p:attrNameLst>
                                          <p:attrName>style.visibility</p:attrName>
                                        </p:attrNameLst>
                                      </p:cBhvr>
                                      <p:to>
                                        <p:strVal val="visible"/>
                                      </p:to>
                                    </p:set>
                                    <p:anim calcmode="lin" valueType="num">
                                      <p:cBhvr>
                                        <p:cTn id="23"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024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nodeType="clickEffect">
                                  <p:stCondLst>
                                    <p:cond delay="0"/>
                                  </p:stCondLst>
                                  <p:childTnLst>
                                    <p:set>
                                      <p:cBhvr>
                                        <p:cTn id="28" dur="1" fill="hold">
                                          <p:stCondLst>
                                            <p:cond delay="0"/>
                                          </p:stCondLst>
                                        </p:cTn>
                                        <p:tgtEl>
                                          <p:spTgt spid="10243">
                                            <p:txEl>
                                              <p:pRg st="3" end="3"/>
                                            </p:txEl>
                                          </p:spTgt>
                                        </p:tgtEl>
                                        <p:attrNameLst>
                                          <p:attrName>style.visibility</p:attrName>
                                        </p:attrNameLst>
                                      </p:cBhvr>
                                      <p:to>
                                        <p:strVal val="visible"/>
                                      </p:to>
                                    </p:set>
                                    <p:anim calcmode="lin" valueType="num">
                                      <p:cBhvr>
                                        <p:cTn id="29" dur="5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024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10243">
                                            <p:txEl>
                                              <p:pRg st="4" end="4"/>
                                            </p:txEl>
                                          </p:spTgt>
                                        </p:tgtEl>
                                        <p:attrNameLst>
                                          <p:attrName>style.visibility</p:attrName>
                                        </p:attrNameLst>
                                      </p:cBhvr>
                                      <p:to>
                                        <p:strVal val="visible"/>
                                      </p:to>
                                    </p:set>
                                    <p:anim calcmode="lin" valueType="num">
                                      <p:cBhvr>
                                        <p:cTn id="35"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024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allAtOnce" animBg="1"/>
      <p:bldP spid="10243" grpI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351935" y="1507391"/>
            <a:ext cx="8458200" cy="4815421"/>
          </a:xfrm>
          <a:prstGeom prst="rect">
            <a:avLst/>
          </a:prstGeom>
          <a:solidFill>
            <a:schemeClr val="accent1">
              <a:lumMod val="20000"/>
              <a:lumOff val="80000"/>
            </a:schemeClr>
          </a:solidFill>
          <a:ln w="9525">
            <a:noFill/>
            <a:miter lim="800000"/>
            <a:headEnd/>
            <a:tailEnd/>
          </a:ln>
          <a:effectLst/>
        </p:spPr>
        <p:txBody>
          <a:bodyPr wrap="square">
            <a:spAutoFit/>
          </a:bodyPr>
          <a:lstStyle/>
          <a:p>
            <a:pPr marL="571500" indent="-571500" eaLnBrk="0" fontAlgn="base" hangingPunct="0">
              <a:lnSpc>
                <a:spcPct val="130000"/>
              </a:lnSpc>
              <a:spcBef>
                <a:spcPct val="0"/>
              </a:spcBef>
              <a:spcAft>
                <a:spcPct val="0"/>
              </a:spcAft>
              <a:buFont typeface="Wingdings" panose="05000000000000000000" pitchFamily="2" charset="2"/>
              <a:buChar char="Ø"/>
              <a:defRPr/>
            </a:pPr>
            <a:r>
              <a:rPr lang="en-US" sz="4000" b="1" dirty="0">
                <a:solidFill>
                  <a:srgbClr val="FF0000"/>
                </a:solidFill>
                <a:effectLst>
                  <a:outerShdw blurRad="38100" dist="38100" dir="2700000" algn="tl">
                    <a:srgbClr val="000000"/>
                  </a:outerShdw>
                </a:effectLst>
              </a:rPr>
              <a:t>The Church Is Purchased</a:t>
            </a:r>
          </a:p>
          <a:p>
            <a:pPr marL="571500" indent="-571500" eaLnBrk="0" fontAlgn="base" hangingPunct="0">
              <a:lnSpc>
                <a:spcPct val="130000"/>
              </a:lnSpc>
              <a:spcBef>
                <a:spcPct val="0"/>
              </a:spcBef>
              <a:spcAft>
                <a:spcPct val="0"/>
              </a:spcAft>
              <a:buFont typeface="Wingdings" panose="05000000000000000000" pitchFamily="2" charset="2"/>
              <a:buChar char="Ø"/>
              <a:defRPr/>
            </a:pPr>
            <a:r>
              <a:rPr lang="en-US" sz="4000" b="1" dirty="0">
                <a:solidFill>
                  <a:srgbClr val="FF0000"/>
                </a:solidFill>
                <a:effectLst>
                  <a:outerShdw blurRad="38100" dist="38100" dir="2700000" algn="tl">
                    <a:srgbClr val="000000"/>
                  </a:outerShdw>
                </a:effectLst>
              </a:rPr>
              <a:t>We Are Purchased</a:t>
            </a:r>
          </a:p>
          <a:p>
            <a:pPr marL="571500" indent="-571500" eaLnBrk="0" fontAlgn="base" hangingPunct="0">
              <a:lnSpc>
                <a:spcPct val="130000"/>
              </a:lnSpc>
              <a:spcBef>
                <a:spcPct val="0"/>
              </a:spcBef>
              <a:spcAft>
                <a:spcPct val="0"/>
              </a:spcAft>
              <a:buFont typeface="Wingdings" panose="05000000000000000000" pitchFamily="2" charset="2"/>
              <a:buChar char="Ø"/>
              <a:defRPr/>
            </a:pPr>
            <a:r>
              <a:rPr lang="en-US" sz="4000" b="1" dirty="0">
                <a:solidFill>
                  <a:srgbClr val="FF0000"/>
                </a:solidFill>
                <a:effectLst>
                  <a:outerShdw blurRad="38100" dist="38100" dir="2700000" algn="tl">
                    <a:srgbClr val="000000"/>
                  </a:outerShdw>
                </a:effectLst>
              </a:rPr>
              <a:t>New Testament Dedicated</a:t>
            </a:r>
          </a:p>
          <a:p>
            <a:pPr marL="571500" indent="-571500" eaLnBrk="0" fontAlgn="base" hangingPunct="0">
              <a:lnSpc>
                <a:spcPct val="130000"/>
              </a:lnSpc>
              <a:spcBef>
                <a:spcPct val="0"/>
              </a:spcBef>
              <a:spcAft>
                <a:spcPct val="0"/>
              </a:spcAft>
              <a:buFont typeface="Wingdings" panose="05000000000000000000" pitchFamily="2" charset="2"/>
              <a:buChar char="Ø"/>
              <a:defRPr/>
            </a:pPr>
            <a:r>
              <a:rPr lang="en-US" sz="4000" b="1" dirty="0">
                <a:solidFill>
                  <a:srgbClr val="FF0000"/>
                </a:solidFill>
                <a:effectLst>
                  <a:outerShdw blurRad="38100" dist="38100" dir="2700000" algn="tl">
                    <a:srgbClr val="000000"/>
                  </a:outerShdw>
                </a:effectLst>
              </a:rPr>
              <a:t>Lord’s Supper A Memorial</a:t>
            </a:r>
          </a:p>
          <a:p>
            <a:pPr marL="571500" indent="-571500" eaLnBrk="0" fontAlgn="base" hangingPunct="0">
              <a:lnSpc>
                <a:spcPct val="130000"/>
              </a:lnSpc>
              <a:spcBef>
                <a:spcPct val="0"/>
              </a:spcBef>
              <a:spcAft>
                <a:spcPct val="0"/>
              </a:spcAft>
              <a:buFont typeface="Wingdings" panose="05000000000000000000" pitchFamily="2" charset="2"/>
              <a:buChar char="Ø"/>
              <a:defRPr/>
            </a:pPr>
            <a:r>
              <a:rPr lang="en-US" sz="4000" b="1" dirty="0">
                <a:solidFill>
                  <a:srgbClr val="FF0000"/>
                </a:solidFill>
                <a:effectLst>
                  <a:outerShdw blurRad="38100" dist="38100" dir="2700000" algn="tl">
                    <a:srgbClr val="000000"/>
                  </a:outerShdw>
                </a:effectLst>
              </a:rPr>
              <a:t>We Show Respect By How We Live</a:t>
            </a:r>
          </a:p>
        </p:txBody>
      </p:sp>
      <p:sp>
        <p:nvSpPr>
          <p:cNvPr id="3" name="Rectangle 2"/>
          <p:cNvSpPr/>
          <p:nvPr/>
        </p:nvSpPr>
        <p:spPr>
          <a:xfrm>
            <a:off x="590747" y="143470"/>
            <a:ext cx="80010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Of Christ</a:t>
            </a: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16</a:t>
            </a:fld>
            <a:endParaRPr lang="en-US">
              <a:solidFill>
                <a:prstClr val="black">
                  <a:tint val="75000"/>
                </a:prstClr>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243">
                                            <p:bg/>
                                          </p:spTgt>
                                        </p:tgtEl>
                                        <p:attrNameLst>
                                          <p:attrName>style.visibility</p:attrName>
                                        </p:attrNameLst>
                                      </p:cBhvr>
                                      <p:to>
                                        <p:strVal val="visible"/>
                                      </p:to>
                                    </p:set>
                                    <p:anim calcmode="lin" valueType="num">
                                      <p:cBhvr>
                                        <p:cTn id="7" dur="500" fill="hold"/>
                                        <p:tgtEl>
                                          <p:spTgt spid="10243">
                                            <p:bg/>
                                          </p:spTgt>
                                        </p:tgtEl>
                                        <p:attrNameLst>
                                          <p:attrName>ppt_w</p:attrName>
                                        </p:attrNameLst>
                                      </p:cBhvr>
                                      <p:tavLst>
                                        <p:tav tm="0">
                                          <p:val>
                                            <p:fltVal val="0"/>
                                          </p:val>
                                        </p:tav>
                                        <p:tav tm="100000">
                                          <p:val>
                                            <p:strVal val="#ppt_w"/>
                                          </p:val>
                                        </p:tav>
                                      </p:tavLst>
                                    </p:anim>
                                    <p:anim calcmode="lin" valueType="num">
                                      <p:cBhvr>
                                        <p:cTn id="8" dur="500" fill="hold"/>
                                        <p:tgtEl>
                                          <p:spTgt spid="1024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p:cTn id="12"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10243">
                                            <p:txEl>
                                              <p:pRg st="1" end="1"/>
                                            </p:txEl>
                                          </p:spTgt>
                                        </p:tgtEl>
                                        <p:attrNameLst>
                                          <p:attrName>style.visibility</p:attrName>
                                        </p:attrNameLst>
                                      </p:cBhvr>
                                      <p:to>
                                        <p:strVal val="visible"/>
                                      </p:to>
                                    </p:set>
                                    <p:anim calcmode="lin" valueType="num">
                                      <p:cBhvr>
                                        <p:cTn id="18"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10243">
                                            <p:txEl>
                                              <p:pRg st="2" end="2"/>
                                            </p:txEl>
                                          </p:spTgt>
                                        </p:tgtEl>
                                        <p:attrNameLst>
                                          <p:attrName>style.visibility</p:attrName>
                                        </p:attrNameLst>
                                      </p:cBhvr>
                                      <p:to>
                                        <p:strVal val="visible"/>
                                      </p:to>
                                    </p:set>
                                    <p:anim calcmode="lin" valueType="num">
                                      <p:cBhvr>
                                        <p:cTn id="24"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1024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10243">
                                            <p:txEl>
                                              <p:pRg st="3" end="3"/>
                                            </p:txEl>
                                          </p:spTgt>
                                        </p:tgtEl>
                                        <p:attrNameLst>
                                          <p:attrName>style.visibility</p:attrName>
                                        </p:attrNameLst>
                                      </p:cBhvr>
                                      <p:to>
                                        <p:strVal val="visible"/>
                                      </p:to>
                                    </p:set>
                                    <p:anim calcmode="lin" valueType="num">
                                      <p:cBhvr>
                                        <p:cTn id="30" dur="5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1024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10243">
                                            <p:txEl>
                                              <p:pRg st="4" end="4"/>
                                            </p:txEl>
                                          </p:spTgt>
                                        </p:tgtEl>
                                        <p:attrNameLst>
                                          <p:attrName>style.visibility</p:attrName>
                                        </p:attrNameLst>
                                      </p:cBhvr>
                                      <p:to>
                                        <p:strVal val="visible"/>
                                      </p:to>
                                    </p:set>
                                    <p:anim calcmode="lin" valueType="num">
                                      <p:cBhvr>
                                        <p:cTn id="36"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1024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351935" y="1507391"/>
            <a:ext cx="8458200" cy="3293209"/>
          </a:xfrm>
          <a:prstGeom prst="rect">
            <a:avLst/>
          </a:prstGeom>
          <a:solidFill>
            <a:schemeClr val="accent1">
              <a:lumMod val="20000"/>
              <a:lumOff val="80000"/>
            </a:schemeClr>
          </a:solidFill>
          <a:ln w="9525">
            <a:noFill/>
            <a:miter lim="800000"/>
            <a:headEnd/>
            <a:tailEnd/>
          </a:ln>
          <a:effectLst/>
        </p:spPr>
        <p:txBody>
          <a:bodyPr wrap="square">
            <a:spAutoFit/>
          </a:bodyPr>
          <a:lstStyle/>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1. His Crucifixion</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2. Why His Blood Was Shed</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3. For Whom It Was Shed</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4. The Blood Must Be Applied</a:t>
            </a:r>
          </a:p>
        </p:txBody>
      </p:sp>
      <p:sp>
        <p:nvSpPr>
          <p:cNvPr id="3" name="Rectangle 2"/>
          <p:cNvSpPr/>
          <p:nvPr/>
        </p:nvSpPr>
        <p:spPr>
          <a:xfrm>
            <a:off x="771035" y="228600"/>
            <a:ext cx="7619999"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Of Christ</a:t>
            </a: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2</a:t>
            </a:fld>
            <a:endParaRPr lang="en-US">
              <a:solidFill>
                <a:prstClr val="black">
                  <a:tint val="75000"/>
                </a:prstClr>
              </a:solidFill>
            </a:endParaRPr>
          </a:p>
        </p:txBody>
      </p:sp>
    </p:spTree>
  </p:cSld>
  <p:clrMapOvr>
    <a:masterClrMapping/>
  </p:clrMapOvr>
  <p:transition spd="slow">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95546" y="143470"/>
            <a:ext cx="7391400"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Applied</a:t>
            </a:r>
          </a:p>
        </p:txBody>
      </p:sp>
      <p:sp>
        <p:nvSpPr>
          <p:cNvPr id="9" name="Text Box 1032"/>
          <p:cNvSpPr txBox="1">
            <a:spLocks noChangeArrowheads="1"/>
          </p:cNvSpPr>
          <p:nvPr/>
        </p:nvSpPr>
        <p:spPr bwMode="auto">
          <a:xfrm>
            <a:off x="76200" y="1066800"/>
            <a:ext cx="3962400" cy="5755422"/>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What</a:t>
            </a:r>
          </a:p>
          <a:p>
            <a:pPr algn="ctr" eaLnBrk="0" fontAlgn="base" hangingPunct="0">
              <a:spcBef>
                <a:spcPct val="0"/>
              </a:spcBef>
              <a:spcAft>
                <a:spcPct val="0"/>
              </a:spcAft>
            </a:pPr>
            <a:endParaRPr lang="en-US" sz="2800" dirty="0">
              <a:latin typeface="Tahoma" pitchFamily="34" charset="0"/>
              <a:ea typeface="Tahoma" pitchFamily="34" charset="0"/>
              <a:cs typeface="Tahoma" pitchFamily="34" charset="0"/>
            </a:endParaRPr>
          </a:p>
          <a:p>
            <a:pPr algn="ctr" eaLnBrk="0" fontAlgn="base" hangingPunct="0">
              <a:spcBef>
                <a:spcPct val="0"/>
              </a:spcBef>
              <a:spcAft>
                <a:spcPct val="0"/>
              </a:spcAft>
            </a:pPr>
            <a:r>
              <a:rPr lang="en-US" sz="2800" dirty="0">
                <a:latin typeface="Tahoma" pitchFamily="34" charset="0"/>
                <a:ea typeface="Tahoma" pitchFamily="34" charset="0"/>
                <a:cs typeface="Tahoma" pitchFamily="34" charset="0"/>
              </a:rPr>
              <a:t>Revelation 1:5,</a:t>
            </a:r>
            <a:br>
              <a:rPr lang="en-US" sz="2800" dirty="0">
                <a:latin typeface="Tahoma" pitchFamily="34" charset="0"/>
                <a:ea typeface="Tahoma" pitchFamily="34" charset="0"/>
                <a:cs typeface="Tahoma" pitchFamily="34" charset="0"/>
              </a:rPr>
            </a:br>
            <a:r>
              <a:rPr lang="en-US" sz="2800" i="1" dirty="0">
                <a:latin typeface="Tahoma" pitchFamily="34" charset="0"/>
                <a:ea typeface="Tahoma" pitchFamily="34" charset="0"/>
                <a:cs typeface="Tahoma" pitchFamily="34" charset="0"/>
              </a:rPr>
              <a:t>“And from Jesus Christ, who is the faithful witness, and the first begotten of the dead, and the prince of the kings of the earth. Unto him that loved us, and </a:t>
            </a:r>
            <a:r>
              <a:rPr lang="en-US" sz="2800" i="1" u="sng" dirty="0">
                <a:latin typeface="Tahoma" pitchFamily="34" charset="0"/>
                <a:ea typeface="Tahoma" pitchFamily="34" charset="0"/>
                <a:cs typeface="Tahoma" pitchFamily="34" charset="0"/>
              </a:rPr>
              <a:t>washed us from our sins in his own blood” </a:t>
            </a:r>
            <a:r>
              <a:rPr lang="en-US" sz="2000" i="1" dirty="0">
                <a:latin typeface="Tahoma" pitchFamily="34" charset="0"/>
                <a:ea typeface="Tahoma" pitchFamily="34" charset="0"/>
                <a:cs typeface="Tahoma" pitchFamily="34" charset="0"/>
              </a:rPr>
              <a:t>KJV</a:t>
            </a:r>
            <a:endParaRPr lang="en-US" sz="2800" i="1" dirty="0">
              <a:latin typeface="Tahoma" pitchFamily="34" charset="0"/>
              <a:ea typeface="Tahoma" pitchFamily="34" charset="0"/>
              <a:cs typeface="Tahoma" pitchFamily="34" charset="0"/>
            </a:endParaRPr>
          </a:p>
        </p:txBody>
      </p:sp>
      <p:sp>
        <p:nvSpPr>
          <p:cNvPr id="10" name="Text Box 1032"/>
          <p:cNvSpPr txBox="1">
            <a:spLocks noChangeArrowheads="1"/>
          </p:cNvSpPr>
          <p:nvPr/>
        </p:nvSpPr>
        <p:spPr bwMode="auto">
          <a:xfrm>
            <a:off x="5867400" y="1066800"/>
            <a:ext cx="3124200" cy="4462760"/>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When </a:t>
            </a:r>
          </a:p>
          <a:p>
            <a:pPr algn="ctr" eaLnBrk="0" fontAlgn="base" hangingPunct="0">
              <a:spcBef>
                <a:spcPct val="0"/>
              </a:spcBef>
              <a:spcAft>
                <a:spcPct val="0"/>
              </a:spcAft>
            </a:pPr>
            <a:endParaRPr lang="en-US" sz="2800" i="1" dirty="0">
              <a:latin typeface="Tahoma" pitchFamily="34" charset="0"/>
              <a:ea typeface="Tahoma" pitchFamily="34" charset="0"/>
              <a:cs typeface="Tahoma" pitchFamily="34" charset="0"/>
            </a:endParaRPr>
          </a:p>
          <a:p>
            <a:pPr algn="ctr" eaLnBrk="0" fontAlgn="base" hangingPunct="0">
              <a:spcBef>
                <a:spcPct val="0"/>
              </a:spcBef>
              <a:spcAft>
                <a:spcPct val="0"/>
              </a:spcAft>
            </a:pPr>
            <a:r>
              <a:rPr lang="en-US" sz="2800" i="1" dirty="0">
                <a:latin typeface="Tahoma" pitchFamily="34" charset="0"/>
                <a:ea typeface="Tahoma" pitchFamily="34" charset="0"/>
                <a:cs typeface="Tahoma" pitchFamily="34" charset="0"/>
              </a:rPr>
              <a:t>Acts 22:16</a:t>
            </a:r>
          </a:p>
          <a:p>
            <a:pPr algn="ctr" eaLnBrk="0" fontAlgn="base" hangingPunct="0">
              <a:spcBef>
                <a:spcPct val="0"/>
              </a:spcBef>
              <a:spcAft>
                <a:spcPct val="0"/>
              </a:spcAft>
            </a:pPr>
            <a:r>
              <a:rPr lang="en-US" sz="2800" i="1" dirty="0">
                <a:latin typeface="Tahoma" pitchFamily="34" charset="0"/>
                <a:ea typeface="Tahoma" pitchFamily="34" charset="0"/>
                <a:cs typeface="Tahoma" pitchFamily="34" charset="0"/>
              </a:rPr>
              <a:t>“And now why tarriest thou? arise, and </a:t>
            </a:r>
            <a:r>
              <a:rPr lang="en-US" sz="2800" i="1" u="sng" dirty="0">
                <a:latin typeface="Tahoma" pitchFamily="34" charset="0"/>
                <a:ea typeface="Tahoma" pitchFamily="34" charset="0"/>
                <a:cs typeface="Tahoma" pitchFamily="34" charset="0"/>
              </a:rPr>
              <a:t>be baptized, and wash away thy sins</a:t>
            </a:r>
            <a:r>
              <a:rPr lang="en-US" sz="2800" i="1" dirty="0">
                <a:latin typeface="Tahoma" pitchFamily="34" charset="0"/>
                <a:ea typeface="Tahoma" pitchFamily="34" charset="0"/>
                <a:cs typeface="Tahoma" pitchFamily="34" charset="0"/>
              </a:rPr>
              <a:t>, calling on his name.”</a:t>
            </a:r>
          </a:p>
        </p:txBody>
      </p:sp>
      <p:sp>
        <p:nvSpPr>
          <p:cNvPr id="11" name="Right Arrow 10"/>
          <p:cNvSpPr/>
          <p:nvPr/>
        </p:nvSpPr>
        <p:spPr>
          <a:xfrm>
            <a:off x="3848100" y="2787045"/>
            <a:ext cx="2286000" cy="128391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3600" b="1" dirty="0">
                <a:solidFill>
                  <a:srgbClr val="FF0000"/>
                </a:solidFill>
                <a:effectLst>
                  <a:outerShdw blurRad="38100" dist="38100" dir="2700000" algn="tl">
                    <a:srgbClr val="000000">
                      <a:alpha val="43137"/>
                    </a:srgbClr>
                  </a:outerShdw>
                </a:effectLst>
              </a:rPr>
              <a:t>Washed</a:t>
            </a:r>
          </a:p>
        </p:txBody>
      </p:sp>
      <p:sp>
        <p:nvSpPr>
          <p:cNvPr id="12" name="Slide Number Placeholder 11"/>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3</a:t>
            </a:fld>
            <a:endParaRPr lang="en-US">
              <a:solidFill>
                <a:prstClr val="black">
                  <a:tint val="75000"/>
                </a:prstClr>
              </a:solidFill>
            </a:endParaRPr>
          </a:p>
        </p:txBody>
      </p:sp>
    </p:spTree>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13935" y="143470"/>
            <a:ext cx="6934199"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Applied</a:t>
            </a:r>
          </a:p>
        </p:txBody>
      </p:sp>
      <p:sp>
        <p:nvSpPr>
          <p:cNvPr id="9" name="Text Box 1032"/>
          <p:cNvSpPr txBox="1">
            <a:spLocks noChangeArrowheads="1"/>
          </p:cNvSpPr>
          <p:nvPr/>
        </p:nvSpPr>
        <p:spPr bwMode="auto">
          <a:xfrm>
            <a:off x="71487" y="1316475"/>
            <a:ext cx="3276600" cy="5509200"/>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What</a:t>
            </a:r>
          </a:p>
          <a:p>
            <a:pPr algn="ctr" eaLnBrk="0" fontAlgn="base" hangingPunct="0">
              <a:spcBef>
                <a:spcPct val="0"/>
              </a:spcBef>
              <a:spcAft>
                <a:spcPct val="0"/>
              </a:spcAft>
            </a:pPr>
            <a:endParaRPr lang="en-US" sz="32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ctr" eaLnBrk="0" fontAlgn="base" hangingPunct="0">
              <a:spcBef>
                <a:spcPct val="0"/>
              </a:spcBef>
              <a:spcAft>
                <a:spcPct val="0"/>
              </a:spcAft>
            </a:pPr>
            <a:r>
              <a:rPr lang="en-US" sz="3200" dirty="0">
                <a:latin typeface="Tahoma" pitchFamily="34" charset="0"/>
                <a:ea typeface="Tahoma" pitchFamily="34" charset="0"/>
                <a:cs typeface="Tahoma" pitchFamily="34" charset="0"/>
              </a:rPr>
              <a:t>Matthew 26:28,</a:t>
            </a:r>
          </a:p>
          <a:p>
            <a:pPr algn="ctr" eaLnBrk="0" fontAlgn="base" hangingPunct="0">
              <a:spcBef>
                <a:spcPct val="0"/>
              </a:spcBef>
              <a:spcAft>
                <a:spcPct val="0"/>
              </a:spcAft>
            </a:pPr>
            <a:r>
              <a:rPr lang="en-US" sz="3200" i="1" dirty="0">
                <a:latin typeface="Tahoma" pitchFamily="34" charset="0"/>
                <a:ea typeface="Tahoma" pitchFamily="34" charset="0"/>
                <a:cs typeface="Tahoma" pitchFamily="34" charset="0"/>
              </a:rPr>
              <a:t>“For this is My </a:t>
            </a:r>
            <a:r>
              <a:rPr lang="en-US" sz="3200" i="1" u="sng" dirty="0">
                <a:latin typeface="Tahoma" pitchFamily="34" charset="0"/>
                <a:ea typeface="Tahoma" pitchFamily="34" charset="0"/>
                <a:cs typeface="Tahoma" pitchFamily="34" charset="0"/>
              </a:rPr>
              <a:t>blood</a:t>
            </a:r>
            <a:r>
              <a:rPr lang="en-US" sz="3200" i="1" dirty="0">
                <a:latin typeface="Tahoma" pitchFamily="34" charset="0"/>
                <a:ea typeface="Tahoma" pitchFamily="34" charset="0"/>
                <a:cs typeface="Tahoma" pitchFamily="34" charset="0"/>
              </a:rPr>
              <a:t> of the covenant, which is poured out for many </a:t>
            </a:r>
            <a:r>
              <a:rPr lang="en-US" sz="3200" i="1" u="sng" dirty="0">
                <a:latin typeface="Tahoma" pitchFamily="34" charset="0"/>
                <a:ea typeface="Tahoma" pitchFamily="34" charset="0"/>
                <a:cs typeface="Tahoma" pitchFamily="34" charset="0"/>
              </a:rPr>
              <a:t>for forgiveness of sins</a:t>
            </a:r>
            <a:r>
              <a:rPr lang="en-US" sz="3200" i="1" dirty="0">
                <a:latin typeface="Tahoma" pitchFamily="34" charset="0"/>
                <a:ea typeface="Tahoma" pitchFamily="34" charset="0"/>
                <a:cs typeface="Tahoma" pitchFamily="34" charset="0"/>
              </a:rPr>
              <a:t>.”</a:t>
            </a:r>
          </a:p>
          <a:p>
            <a:pPr algn="ctr" eaLnBrk="0" fontAlgn="base" hangingPunct="0">
              <a:spcBef>
                <a:spcPct val="0"/>
              </a:spcBef>
              <a:spcAft>
                <a:spcPct val="0"/>
              </a:spcAft>
            </a:pPr>
            <a:r>
              <a:rPr lang="en-US" sz="2400" i="1" dirty="0">
                <a:latin typeface="Tahoma" pitchFamily="34" charset="0"/>
                <a:ea typeface="Tahoma" pitchFamily="34" charset="0"/>
                <a:cs typeface="Tahoma" pitchFamily="34" charset="0"/>
              </a:rPr>
              <a:t>NASU</a:t>
            </a:r>
          </a:p>
        </p:txBody>
      </p:sp>
      <p:sp>
        <p:nvSpPr>
          <p:cNvPr id="10" name="Text Box 1032"/>
          <p:cNvSpPr txBox="1">
            <a:spLocks noChangeArrowheads="1"/>
          </p:cNvSpPr>
          <p:nvPr/>
        </p:nvSpPr>
        <p:spPr bwMode="auto">
          <a:xfrm>
            <a:off x="5638800" y="1316475"/>
            <a:ext cx="3429000" cy="5386090"/>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32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When</a:t>
            </a:r>
          </a:p>
          <a:p>
            <a:pPr algn="ctr" eaLnBrk="0" fontAlgn="base" hangingPunct="0">
              <a:spcBef>
                <a:spcPct val="0"/>
              </a:spcBef>
              <a:spcAft>
                <a:spcPct val="0"/>
              </a:spcAft>
            </a:pPr>
            <a:br>
              <a:rPr lang="en-US" sz="3200" dirty="0">
                <a:latin typeface="Tahoma" pitchFamily="34" charset="0"/>
                <a:ea typeface="Tahoma" pitchFamily="34" charset="0"/>
                <a:cs typeface="Tahoma" pitchFamily="34" charset="0"/>
              </a:rPr>
            </a:br>
            <a:r>
              <a:rPr lang="en-US" sz="3200" dirty="0">
                <a:latin typeface="Tahoma" pitchFamily="34" charset="0"/>
                <a:ea typeface="Tahoma" pitchFamily="34" charset="0"/>
                <a:cs typeface="Tahoma" pitchFamily="34" charset="0"/>
              </a:rPr>
              <a:t>Acts 2:38,</a:t>
            </a:r>
          </a:p>
          <a:p>
            <a:pPr algn="ctr" eaLnBrk="0" fontAlgn="base" hangingPunct="0">
              <a:spcBef>
                <a:spcPct val="0"/>
              </a:spcBef>
              <a:spcAft>
                <a:spcPct val="0"/>
              </a:spcAft>
            </a:pPr>
            <a:r>
              <a:rPr lang="en-US" sz="3200" i="1" dirty="0">
                <a:latin typeface="Tahoma" pitchFamily="34" charset="0"/>
                <a:ea typeface="Tahoma" pitchFamily="34" charset="0"/>
                <a:cs typeface="Tahoma" pitchFamily="34" charset="0"/>
              </a:rPr>
              <a:t>“Repent, and each of you be </a:t>
            </a:r>
            <a:r>
              <a:rPr lang="en-US" sz="3200" i="1" u="sng" dirty="0">
                <a:latin typeface="Tahoma" pitchFamily="34" charset="0"/>
                <a:ea typeface="Tahoma" pitchFamily="34" charset="0"/>
                <a:cs typeface="Tahoma" pitchFamily="34" charset="0"/>
              </a:rPr>
              <a:t>baptized</a:t>
            </a:r>
            <a:r>
              <a:rPr lang="en-US" sz="3200" i="1" dirty="0">
                <a:latin typeface="Tahoma" pitchFamily="34" charset="0"/>
                <a:ea typeface="Tahoma" pitchFamily="34" charset="0"/>
                <a:cs typeface="Tahoma" pitchFamily="34" charset="0"/>
              </a:rPr>
              <a:t> in the name of Jesus Christ </a:t>
            </a:r>
            <a:r>
              <a:rPr lang="en-US" sz="3200" i="1" u="sng" dirty="0">
                <a:latin typeface="Tahoma" pitchFamily="34" charset="0"/>
                <a:ea typeface="Tahoma" pitchFamily="34" charset="0"/>
                <a:cs typeface="Tahoma" pitchFamily="34" charset="0"/>
              </a:rPr>
              <a:t>for the forgiveness of your sins</a:t>
            </a:r>
            <a:r>
              <a:rPr lang="en-US" sz="3200" i="1" dirty="0">
                <a:latin typeface="Tahoma" pitchFamily="34" charset="0"/>
                <a:ea typeface="Tahoma" pitchFamily="34" charset="0"/>
                <a:cs typeface="Tahoma" pitchFamily="34" charset="0"/>
              </a:rPr>
              <a:t>”</a:t>
            </a:r>
          </a:p>
          <a:p>
            <a:pPr algn="ctr" eaLnBrk="0" fontAlgn="base" hangingPunct="0">
              <a:spcBef>
                <a:spcPct val="0"/>
              </a:spcBef>
              <a:spcAft>
                <a:spcPct val="0"/>
              </a:spcAft>
            </a:pPr>
            <a:r>
              <a:rPr lang="en-US" sz="2400" i="1" dirty="0">
                <a:latin typeface="Tahoma" pitchFamily="34" charset="0"/>
                <a:ea typeface="Tahoma" pitchFamily="34" charset="0"/>
                <a:cs typeface="Tahoma" pitchFamily="34" charset="0"/>
              </a:rPr>
              <a:t>NASU</a:t>
            </a:r>
            <a:endParaRPr lang="en-US" i="1" dirty="0">
              <a:latin typeface="Tahoma" pitchFamily="34" charset="0"/>
              <a:ea typeface="Tahoma" pitchFamily="34" charset="0"/>
              <a:cs typeface="Tahoma" pitchFamily="34" charset="0"/>
            </a:endParaRPr>
          </a:p>
        </p:txBody>
      </p:sp>
      <p:sp>
        <p:nvSpPr>
          <p:cNvPr id="11" name="Right Arrow 10"/>
          <p:cNvSpPr/>
          <p:nvPr/>
        </p:nvSpPr>
        <p:spPr>
          <a:xfrm>
            <a:off x="3247535" y="2279749"/>
            <a:ext cx="2819400" cy="213985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200" b="1" dirty="0">
                <a:solidFill>
                  <a:srgbClr val="FF0000"/>
                </a:solidFill>
                <a:effectLst>
                  <a:outerShdw blurRad="38100" dist="38100" dir="2700000" algn="tl">
                    <a:srgbClr val="000000">
                      <a:alpha val="43137"/>
                    </a:srgbClr>
                  </a:outerShdw>
                </a:effectLst>
              </a:rPr>
              <a:t>Forgiveness of Sins</a:t>
            </a:r>
          </a:p>
        </p:txBody>
      </p:sp>
      <p:sp>
        <p:nvSpPr>
          <p:cNvPr id="6" name="Slide Number Placeholder 5"/>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4</a:t>
            </a:fld>
            <a:endParaRPr lang="en-US">
              <a:solidFill>
                <a:prstClr val="black">
                  <a:tint val="75000"/>
                </a:prstClr>
              </a:solidFill>
            </a:endParaRPr>
          </a:p>
        </p:txBody>
      </p:sp>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9493" y="143470"/>
            <a:ext cx="6385017" cy="92333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noFill/>
          </a:ln>
          <a:effectLst>
            <a:softEdge rad="31750"/>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400" b="1" i="0" u="none" strike="noStrike" kern="1200" cap="none" spc="50" normalizeH="0" baseline="0" noProof="0" dirty="0">
                <a:ln w="11430"/>
                <a:gradFill>
                  <a:gsLst>
                    <a:gs pos="25000">
                      <a:srgbClr val="C0504D">
                        <a:satMod val="155000"/>
                      </a:srgbClr>
                    </a:gs>
                    <a:gs pos="100000">
                      <a:srgbClr val="C0504D">
                        <a:shade val="45000"/>
                        <a:satMod val="165000"/>
                      </a:srgbClr>
                    </a:gs>
                  </a:gsLst>
                  <a:lin ang="5400000"/>
                </a:gradFill>
                <a:effectLst/>
                <a:uLnTx/>
                <a:uFillTx/>
                <a:latin typeface="Arial" charset="0"/>
                <a:ea typeface="+mn-ea"/>
                <a:cs typeface="+mn-cs"/>
              </a:rPr>
              <a:t>The Blood Applied</a:t>
            </a:r>
          </a:p>
        </p:txBody>
      </p:sp>
      <p:grpSp>
        <p:nvGrpSpPr>
          <p:cNvPr id="2" name="Group 15"/>
          <p:cNvGrpSpPr>
            <a:grpSpLocks/>
          </p:cNvGrpSpPr>
          <p:nvPr/>
        </p:nvGrpSpPr>
        <p:grpSpPr bwMode="auto">
          <a:xfrm>
            <a:off x="0" y="1322388"/>
            <a:ext cx="9144000" cy="3664128"/>
            <a:chOff x="0" y="1321600"/>
            <a:chExt cx="9144000" cy="3665353"/>
          </a:xfrm>
        </p:grpSpPr>
        <p:pic>
          <p:nvPicPr>
            <p:cNvPr id="7173" name="Picture 12" descr="Baptism.jpg"/>
            <p:cNvPicPr>
              <a:picLocks noChangeAspect="1"/>
            </p:cNvPicPr>
            <p:nvPr/>
          </p:nvPicPr>
          <p:blipFill>
            <a:blip r:embed="rId3" cstate="print"/>
            <a:srcRect/>
            <a:stretch>
              <a:fillRect/>
            </a:stretch>
          </p:blipFill>
          <p:spPr bwMode="auto">
            <a:xfrm>
              <a:off x="0" y="1321600"/>
              <a:ext cx="3581400" cy="3402800"/>
            </a:xfrm>
            <a:prstGeom prst="rect">
              <a:avLst/>
            </a:prstGeom>
            <a:noFill/>
            <a:ln w="9525">
              <a:noFill/>
              <a:miter lim="800000"/>
              <a:headEnd/>
              <a:tailEnd/>
            </a:ln>
          </p:spPr>
        </p:pic>
        <p:sp>
          <p:nvSpPr>
            <p:cNvPr id="12" name="TextBox 11"/>
            <p:cNvSpPr txBox="1"/>
            <p:nvPr/>
          </p:nvSpPr>
          <p:spPr>
            <a:xfrm>
              <a:off x="3581400" y="1323188"/>
              <a:ext cx="5562600" cy="3663765"/>
            </a:xfrm>
            <a:prstGeom prst="rect">
              <a:avLst/>
            </a:prstGeom>
            <a:solidFill>
              <a:schemeClr val="accent1">
                <a:lumMod val="20000"/>
                <a:lumOff val="80000"/>
                <a:alpha val="69804"/>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u="none" strike="noStrike" kern="1200" cap="none" spc="0" normalizeH="0" baseline="0" noProof="0" dirty="0">
                  <a:ln>
                    <a:noFill/>
                  </a:ln>
                  <a:solidFill>
                    <a:prstClr val="black"/>
                  </a:solidFill>
                  <a:effectLst/>
                  <a:uLnTx/>
                  <a:uFillTx/>
                  <a:latin typeface="Arial" pitchFamily="34" charset="0"/>
                  <a:ea typeface="+mn-ea"/>
                  <a:cs typeface="Arial" pitchFamily="34" charset="0"/>
                </a:rPr>
                <a:t>Romans 6:3-4, </a:t>
              </a:r>
              <a:r>
                <a:rPr kumimoji="0" lang="en-US" sz="2400" i="1"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24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Or are ye ignorant that all we who were </a:t>
              </a:r>
              <a:r>
                <a:rPr kumimoji="0" lang="en-US" sz="2400" b="1" i="1" u="sng" strike="noStrike" kern="1200" cap="none" spc="0" normalizeH="0" baseline="0" noProof="0" dirty="0">
                  <a:ln>
                    <a:noFill/>
                  </a:ln>
                  <a:solidFill>
                    <a:prstClr val="black"/>
                  </a:solidFill>
                  <a:effectLst/>
                  <a:uLnTx/>
                  <a:uFillTx/>
                  <a:latin typeface="Arial" pitchFamily="34" charset="0"/>
                  <a:ea typeface="+mn-ea"/>
                  <a:cs typeface="Arial" pitchFamily="34" charset="0"/>
                </a:rPr>
                <a:t>baptized into Christ Jesus </a:t>
              </a:r>
              <a:r>
                <a:rPr kumimoji="0" lang="en-US" sz="24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were </a:t>
              </a:r>
              <a:r>
                <a:rPr kumimoji="0" lang="en-US" sz="2800" b="1" i="1" u="sng" strike="noStrike" kern="1200" cap="none" spc="0" normalizeH="0" baseline="0" noProof="0" dirty="0">
                  <a:ln>
                    <a:noFill/>
                  </a:ln>
                  <a:solidFill>
                    <a:srgbClr val="FF0000"/>
                  </a:solidFill>
                  <a:effectLst/>
                  <a:uLnTx/>
                  <a:uFillTx/>
                  <a:latin typeface="Arial" pitchFamily="34" charset="0"/>
                  <a:ea typeface="+mn-ea"/>
                  <a:cs typeface="Arial" pitchFamily="34" charset="0"/>
                </a:rPr>
                <a:t>baptized into his death</a:t>
              </a:r>
              <a:r>
                <a:rPr kumimoji="0" lang="en-US" sz="24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 We were buried therefore with him through </a:t>
              </a:r>
              <a:r>
                <a:rPr kumimoji="0" lang="en-US" sz="2800" b="1" i="1" u="sng" strike="noStrike" kern="1200" cap="none" spc="0" normalizeH="0" baseline="0" noProof="0" dirty="0">
                  <a:ln>
                    <a:noFill/>
                  </a:ln>
                  <a:solidFill>
                    <a:srgbClr val="FF0000"/>
                  </a:solidFill>
                  <a:effectLst/>
                  <a:uLnTx/>
                  <a:uFillTx/>
                  <a:latin typeface="Arial" pitchFamily="34" charset="0"/>
                  <a:ea typeface="+mn-ea"/>
                  <a:cs typeface="Arial" pitchFamily="34" charset="0"/>
                </a:rPr>
                <a:t>baptism unto death</a:t>
              </a:r>
              <a:r>
                <a:rPr kumimoji="0" lang="en-US" sz="24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 that like as Christ was raised from the dead through the glory of the Father, so we also might walk in newness of life</a:t>
              </a:r>
              <a:r>
                <a:rPr kumimoji="0" lang="en-US" sz="2400" i="1"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p:txBody>
        </p:sp>
      </p:grpSp>
      <p:sp>
        <p:nvSpPr>
          <p:cNvPr id="20" name="Rectangular Callout 19"/>
          <p:cNvSpPr/>
          <p:nvPr/>
        </p:nvSpPr>
        <p:spPr>
          <a:xfrm>
            <a:off x="228600" y="5269486"/>
            <a:ext cx="8686800" cy="1569660"/>
          </a:xfrm>
          <a:prstGeom prst="wedgeRectCallout">
            <a:avLst>
              <a:gd name="adj1" fmla="val 31890"/>
              <a:gd name="adj2" fmla="val -224625"/>
            </a:avLst>
          </a:prstGeom>
          <a:solidFill>
            <a:schemeClr val="bg1">
              <a:alpha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Hebrews 10:22, </a:t>
            </a:r>
            <a:r>
              <a:rPr kumimoji="0" lang="en-US" sz="240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a:t>
            </a:r>
            <a:r>
              <a:rPr kumimoji="0" lang="en-US" sz="2400" b="1"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Let us draw near with a true heart in fulness of faith, having our hearts sprinkled from an evil conscience: and having our body </a:t>
            </a:r>
            <a:r>
              <a:rPr kumimoji="0" lang="en-US" sz="2400" b="1" i="1" u="sng"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washed</a:t>
            </a:r>
            <a:r>
              <a:rPr kumimoji="0" lang="en-US" sz="2400" b="1"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 with pure </a:t>
            </a:r>
            <a:r>
              <a:rPr kumimoji="0" lang="en-US" sz="2400" b="1" i="1" u="sng"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water</a:t>
            </a:r>
            <a:r>
              <a:rPr kumimoji="0" lang="en-US" sz="240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a:t>
            </a:r>
            <a:r>
              <a:rPr kumimoji="0" lang="en-US" sz="240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 </a:t>
            </a:r>
            <a:r>
              <a:rPr kumimoji="0" lang="en-US" sz="2400" b="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Arial" pitchFamily="34" charset="0"/>
                <a:ea typeface="+mn-ea"/>
                <a:cs typeface="Arial" pitchFamily="34" charset="0"/>
              </a:rPr>
              <a:t>(cf. Colossians 2:12-13)</a:t>
            </a: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BF3757-306B-41C8-8BB4-A9CC7F5325A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6626" name="Rectangle 6"/>
          <p:cNvSpPr>
            <a:spLocks noChangeArrowheads="1"/>
          </p:cNvSpPr>
          <p:nvPr/>
        </p:nvSpPr>
        <p:spPr bwMode="auto">
          <a:xfrm>
            <a:off x="2886075" y="1981200"/>
            <a:ext cx="3390900" cy="3810000"/>
          </a:xfrm>
          <a:prstGeom prst="rect">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charset="0"/>
              <a:ea typeface="+mn-ea"/>
              <a:cs typeface="+mn-cs"/>
            </a:endParaRPr>
          </a:p>
        </p:txBody>
      </p:sp>
      <p:sp>
        <p:nvSpPr>
          <p:cNvPr id="32771" name="Text Box 3"/>
          <p:cNvSpPr txBox="1">
            <a:spLocks noChangeArrowheads="1"/>
          </p:cNvSpPr>
          <p:nvPr/>
        </p:nvSpPr>
        <p:spPr bwMode="auto">
          <a:xfrm>
            <a:off x="2914647" y="2286000"/>
            <a:ext cx="3343278" cy="3293209"/>
          </a:xfrm>
          <a:prstGeom prst="rect">
            <a:avLst/>
          </a:prstGeom>
          <a:noFill/>
          <a:ln w="9525">
            <a:noFill/>
            <a:miter lim="800000"/>
            <a:headEnd/>
            <a:tailEnd/>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u="none" strike="noStrike" kern="1200" cap="none" spc="0" normalizeH="0" baseline="0" noProof="0" dirty="0">
                <a:ln>
                  <a:noFill/>
                </a:ln>
                <a:solidFill>
                  <a:srgbClr val="000000"/>
                </a:solidFill>
                <a:effectLst/>
                <a:uLnTx/>
                <a:uFillTx/>
                <a:latin typeface="Arial" charset="0"/>
                <a:ea typeface="+mn-ea"/>
                <a:cs typeface="+mn-cs"/>
              </a:rPr>
              <a:t>in Him</a:t>
            </a:r>
            <a:endParaRPr kumimoji="0" lang="en-US" sz="3600" b="1" u="none" strike="noStrike" kern="1200" cap="none" spc="0" normalizeH="0" baseline="0" noProof="0" dirty="0">
              <a:ln>
                <a:noFill/>
              </a:ln>
              <a:solidFill>
                <a:srgbClr val="FFFF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u="none" strike="noStrike" kern="1200" cap="none" spc="0" normalizeH="0" baseline="0" noProof="0" dirty="0">
                <a:ln>
                  <a:noFill/>
                </a:ln>
                <a:solidFill>
                  <a:srgbClr val="000000"/>
                </a:solidFill>
                <a:effectLst/>
                <a:uLnTx/>
                <a:uFillTx/>
                <a:latin typeface="Arial" charset="0"/>
                <a:ea typeface="+mn-ea"/>
                <a:cs typeface="+mn-cs"/>
              </a:rPr>
              <a:t>(Ephesians 1:7)</a:t>
            </a:r>
            <a:endParaRPr kumimoji="0" lang="en-US" sz="3600" b="1"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u="none" strike="noStrike" kern="1200" cap="none" spc="0" normalizeH="0" baseline="0" noProof="0" dirty="0">
                <a:ln>
                  <a:noFill/>
                </a:ln>
                <a:solidFill>
                  <a:srgbClr val="000000"/>
                </a:solidFill>
                <a:effectLst/>
                <a:uLnTx/>
                <a:uFillTx/>
                <a:latin typeface="Arial" charset="0"/>
                <a:ea typeface="+mn-ea"/>
                <a:cs typeface="+mn-cs"/>
              </a:rPr>
              <a:t>in Christ</a:t>
            </a:r>
            <a:endParaRPr kumimoji="0" lang="en-US" sz="3600" b="1" u="none" strike="noStrike" kern="1200" cap="none" spc="0" normalizeH="0" baseline="0" noProof="0" dirty="0">
              <a:ln>
                <a:noFill/>
              </a:ln>
              <a:solidFill>
                <a:srgbClr val="FFFF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u="none" strike="noStrike" kern="1200" cap="none" spc="0" normalizeH="0" baseline="0" noProof="0" dirty="0">
                <a:ln>
                  <a:noFill/>
                </a:ln>
                <a:solidFill>
                  <a:srgbClr val="000000"/>
                </a:solidFill>
                <a:effectLst/>
                <a:uLnTx/>
                <a:uFillTx/>
                <a:latin typeface="Arial" charset="0"/>
                <a:ea typeface="+mn-ea"/>
                <a:cs typeface="+mn-cs"/>
              </a:rPr>
              <a:t>(Ephesians 2:13)</a:t>
            </a:r>
            <a:endParaRPr kumimoji="0" lang="en-US" sz="3200" b="0" u="none" strike="noStrike" kern="1200" cap="none" spc="0" normalizeH="0" baseline="0" noProof="0" dirty="0">
              <a:ln>
                <a:noFill/>
              </a:ln>
              <a:solidFill>
                <a:srgbClr val="FFFF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u="none" strike="noStrike" kern="1200" cap="none" spc="0" normalizeH="0" baseline="0" noProof="0" dirty="0">
                <a:ln>
                  <a:noFill/>
                </a:ln>
                <a:solidFill>
                  <a:srgbClr val="000000"/>
                </a:solidFill>
                <a:effectLst/>
                <a:uLnTx/>
                <a:uFillTx/>
                <a:latin typeface="Arial" charset="0"/>
                <a:ea typeface="+mn-ea"/>
                <a:cs typeface="+mn-cs"/>
              </a:rPr>
              <a:t>in one body</a:t>
            </a:r>
            <a:endParaRPr kumimoji="0" lang="en-US" sz="3600" b="1" u="none" strike="noStrike" kern="1200" cap="none" spc="0" normalizeH="0" baseline="0" noProof="0" dirty="0">
              <a:ln>
                <a:noFill/>
              </a:ln>
              <a:solidFill>
                <a:srgbClr val="FFFF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u="none" strike="noStrike" kern="1200" cap="none" spc="0" normalizeH="0" baseline="0" noProof="0" dirty="0">
                <a:ln>
                  <a:noFill/>
                </a:ln>
                <a:solidFill>
                  <a:srgbClr val="000000"/>
                </a:solidFill>
                <a:effectLst/>
                <a:uLnTx/>
                <a:uFillTx/>
                <a:latin typeface="Arial" charset="0"/>
                <a:ea typeface="+mn-ea"/>
                <a:cs typeface="+mn-cs"/>
              </a:rPr>
              <a:t>(Ephesians 2:16)</a:t>
            </a:r>
          </a:p>
        </p:txBody>
      </p:sp>
      <p:sp>
        <p:nvSpPr>
          <p:cNvPr id="32775" name="AutoShape 7"/>
          <p:cNvSpPr>
            <a:spLocks noChangeArrowheads="1"/>
          </p:cNvSpPr>
          <p:nvPr/>
        </p:nvSpPr>
        <p:spPr bwMode="auto">
          <a:xfrm>
            <a:off x="2028825" y="0"/>
            <a:ext cx="5105400" cy="2362200"/>
          </a:xfrm>
          <a:prstGeom prst="flowChartMerge">
            <a:avLst/>
          </a:prstGeom>
          <a:solidFill>
            <a:schemeClr val="accent2"/>
          </a:solidFill>
          <a:ln w="9525">
            <a:no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solidFill>
                <a:srgbClr val="CCCC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Arial" charset="0"/>
                <a:ea typeface="+mn-ea"/>
                <a:cs typeface="+mn-cs"/>
              </a:rPr>
              <a:t>Baptized Into</a:t>
            </a:r>
            <a:endParaRPr kumimoji="0" lang="en-US" sz="2800" b="1" i="0" u="none" strike="noStrike" kern="1200" cap="none" spc="0" normalizeH="0" baseline="0" noProof="0" dirty="0">
              <a:ln>
                <a:noFill/>
              </a:ln>
              <a:solidFill>
                <a:srgbClr val="CCCC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1" u="none" strike="noStrike" kern="1200" cap="none" spc="0" normalizeH="0" baseline="0" noProof="0" dirty="0">
                <a:ln>
                  <a:noFill/>
                </a:ln>
                <a:solidFill>
                  <a:srgbClr val="CCCCFF"/>
                </a:solidFill>
                <a:effectLst/>
                <a:uLnTx/>
                <a:uFillTx/>
                <a:latin typeface="Arial" charset="0"/>
                <a:ea typeface="+mn-ea"/>
                <a:cs typeface="+mn-cs"/>
              </a:rPr>
              <a:t>Galatians 3:27</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1" u="none" strike="noStrike" kern="1200" cap="none" spc="0" normalizeH="0" baseline="0" noProof="0" dirty="0">
                <a:ln>
                  <a:noFill/>
                </a:ln>
                <a:solidFill>
                  <a:srgbClr val="CCCCFF"/>
                </a:solidFill>
                <a:effectLst/>
                <a:uLnTx/>
                <a:uFillTx/>
                <a:latin typeface="Arial" charset="0"/>
                <a:ea typeface="+mn-ea"/>
                <a:cs typeface="+mn-cs"/>
              </a:rPr>
              <a:t>1 Corinthians 12:13</a:t>
            </a:r>
            <a:endParaRPr kumimoji="0" lang="en-US" sz="2800" b="1" i="0" u="none" strike="noStrike" kern="1200" cap="none" spc="0" normalizeH="0" baseline="0" noProof="0" dirty="0">
              <a:ln>
                <a:noFill/>
              </a:ln>
              <a:solidFill>
                <a:srgbClr val="CCCCFF"/>
              </a:solidFill>
              <a:effectLst/>
              <a:uLnTx/>
              <a:uFillTx/>
              <a:latin typeface="Arial" charset="0"/>
              <a:ea typeface="+mn-ea"/>
              <a:cs typeface="+mn-cs"/>
            </a:endParaRPr>
          </a:p>
        </p:txBody>
      </p:sp>
      <p:sp>
        <p:nvSpPr>
          <p:cNvPr id="3" name="TextBox 2">
            <a:extLst>
              <a:ext uri="{FF2B5EF4-FFF2-40B4-BE49-F238E27FC236}">
                <a16:creationId xmlns:a16="http://schemas.microsoft.com/office/drawing/2014/main" id="{81D9DE30-FFF9-42DE-A57B-4C84030260B4}"/>
              </a:ext>
            </a:extLst>
          </p:cNvPr>
          <p:cNvSpPr txBox="1"/>
          <p:nvPr/>
        </p:nvSpPr>
        <p:spPr>
          <a:xfrm>
            <a:off x="304800" y="2238375"/>
            <a:ext cx="2667000" cy="2806859"/>
          </a:xfrm>
          <a:prstGeom prst="rect">
            <a:avLst/>
          </a:prstGeom>
          <a:noFill/>
        </p:spPr>
        <p:txBody>
          <a:bodyPr wrap="square" rtlCol="0">
            <a:spAutoFit/>
          </a:bodyPr>
          <a:lstStyle/>
          <a:p>
            <a:pPr algn="r">
              <a:lnSpc>
                <a:spcPct val="98000"/>
              </a:lnSpc>
            </a:pPr>
            <a:r>
              <a:rPr kumimoji="0" lang="en-US" sz="3600" b="1" i="0" u="none" strike="noStrike" kern="1200" cap="none" spc="0" normalizeH="0" baseline="0" noProof="0" dirty="0">
                <a:ln>
                  <a:noFill/>
                </a:ln>
                <a:solidFill>
                  <a:srgbClr val="FFFFFF"/>
                </a:solidFill>
                <a:effectLst/>
                <a:uLnTx/>
                <a:uFillTx/>
                <a:latin typeface="Arial" charset="0"/>
                <a:ea typeface="+mn-ea"/>
                <a:cs typeface="+mn-cs"/>
              </a:rPr>
              <a:t>Redeemed</a:t>
            </a:r>
          </a:p>
          <a:p>
            <a:pPr algn="r">
              <a:lnSpc>
                <a:spcPct val="98000"/>
              </a:lnSpc>
            </a:pPr>
            <a:endParaRPr kumimoji="0" lang="en-US" sz="3600" b="1" i="0" u="none" strike="noStrike" kern="1200" cap="none" spc="0" normalizeH="0" baseline="0" noProof="0" dirty="0">
              <a:ln>
                <a:noFill/>
              </a:ln>
              <a:solidFill>
                <a:srgbClr val="FFFFFF"/>
              </a:solidFill>
              <a:effectLst/>
              <a:uLnTx/>
              <a:uFillTx/>
              <a:latin typeface="Arial" charset="0"/>
              <a:ea typeface="+mn-ea"/>
              <a:cs typeface="+mn-cs"/>
            </a:endParaRPr>
          </a:p>
          <a:p>
            <a:pPr algn="r">
              <a:lnSpc>
                <a:spcPct val="98000"/>
              </a:lnSpc>
            </a:pPr>
            <a:r>
              <a:rPr kumimoji="0" lang="en-US" sz="3600" b="1" i="0" u="none" strike="noStrike" kern="1200" cap="none" spc="0" normalizeH="0" baseline="0" noProof="0" dirty="0">
                <a:ln>
                  <a:noFill/>
                </a:ln>
                <a:solidFill>
                  <a:srgbClr val="FFFFFF"/>
                </a:solidFill>
                <a:effectLst/>
                <a:uLnTx/>
                <a:uFillTx/>
                <a:latin typeface="Arial" charset="0"/>
                <a:ea typeface="+mn-ea"/>
                <a:cs typeface="+mn-cs"/>
              </a:rPr>
              <a:t>Made Near</a:t>
            </a:r>
          </a:p>
          <a:p>
            <a:pPr algn="r">
              <a:lnSpc>
                <a:spcPct val="98000"/>
              </a:lnSpc>
            </a:pPr>
            <a:endParaRPr kumimoji="0" lang="en-US" sz="3600" b="1" i="0" u="none" strike="noStrike" kern="1200" cap="none" spc="0" normalizeH="0" baseline="0" noProof="0" dirty="0">
              <a:ln>
                <a:noFill/>
              </a:ln>
              <a:solidFill>
                <a:srgbClr val="FFFFFF"/>
              </a:solidFill>
              <a:effectLst/>
              <a:uLnTx/>
              <a:uFillTx/>
              <a:latin typeface="Arial" charset="0"/>
              <a:ea typeface="+mn-ea"/>
              <a:cs typeface="+mn-cs"/>
            </a:endParaRPr>
          </a:p>
          <a:p>
            <a:pPr algn="r">
              <a:lnSpc>
                <a:spcPct val="98000"/>
              </a:lnSpc>
            </a:pPr>
            <a:r>
              <a:rPr kumimoji="0" lang="en-US" sz="3600" b="1" i="0" u="none" strike="noStrike" kern="1200" cap="none" spc="0" normalizeH="0" baseline="0" noProof="0" dirty="0">
                <a:ln>
                  <a:noFill/>
                </a:ln>
                <a:solidFill>
                  <a:srgbClr val="FFFFFF"/>
                </a:solidFill>
                <a:effectLst/>
                <a:uLnTx/>
                <a:uFillTx/>
                <a:latin typeface="Arial" charset="0"/>
                <a:ea typeface="+mn-ea"/>
                <a:cs typeface="+mn-cs"/>
              </a:rPr>
              <a:t>Reconciled</a:t>
            </a:r>
            <a:endParaRPr lang="en-US" sz="3600" dirty="0"/>
          </a:p>
        </p:txBody>
      </p:sp>
      <p:sp>
        <p:nvSpPr>
          <p:cNvPr id="4" name="TextBox 3">
            <a:extLst>
              <a:ext uri="{FF2B5EF4-FFF2-40B4-BE49-F238E27FC236}">
                <a16:creationId xmlns:a16="http://schemas.microsoft.com/office/drawing/2014/main" id="{18A3AA64-42EA-430F-87DF-5C2FB2BC8B47}"/>
              </a:ext>
            </a:extLst>
          </p:cNvPr>
          <p:cNvSpPr txBox="1"/>
          <p:nvPr/>
        </p:nvSpPr>
        <p:spPr>
          <a:xfrm>
            <a:off x="6219823" y="2304766"/>
            <a:ext cx="2162177" cy="2806859"/>
          </a:xfrm>
          <a:prstGeom prst="rect">
            <a:avLst/>
          </a:prstGeom>
          <a:noFill/>
        </p:spPr>
        <p:txBody>
          <a:bodyPr wrap="square" rtlCol="0">
            <a:spAutoFit/>
          </a:bodyPr>
          <a:lstStyle/>
          <a:p>
            <a:pPr>
              <a:lnSpc>
                <a:spcPct val="95000"/>
              </a:lnSpc>
            </a:pPr>
            <a:r>
              <a:rPr kumimoji="0" lang="en-US" sz="3600" b="1" i="0" u="none" strike="noStrike" kern="1200" cap="none" spc="0" normalizeH="0" baseline="0" noProof="0" dirty="0">
                <a:ln>
                  <a:noFill/>
                </a:ln>
                <a:solidFill>
                  <a:srgbClr val="FFFFFF"/>
                </a:solidFill>
                <a:effectLst/>
                <a:uLnTx/>
                <a:uFillTx/>
                <a:latin typeface="Arial" charset="0"/>
                <a:ea typeface="+mn-ea"/>
                <a:cs typeface="+mn-cs"/>
              </a:rPr>
              <a:t>Blood</a:t>
            </a:r>
          </a:p>
          <a:p>
            <a:pPr>
              <a:lnSpc>
                <a:spcPct val="95000"/>
              </a:lnSpc>
            </a:pPr>
            <a:endParaRPr kumimoji="0" lang="en-US" sz="3600" b="1" i="0" u="none" strike="noStrike" kern="1200" cap="none" spc="0" normalizeH="0" baseline="0" noProof="0" dirty="0">
              <a:ln>
                <a:noFill/>
              </a:ln>
              <a:solidFill>
                <a:srgbClr val="FFFFFF"/>
              </a:solidFill>
              <a:effectLst/>
              <a:uLnTx/>
              <a:uFillTx/>
              <a:latin typeface="Arial" charset="0"/>
              <a:ea typeface="+mn-ea"/>
              <a:cs typeface="+mn-cs"/>
            </a:endParaRPr>
          </a:p>
          <a:p>
            <a:pPr>
              <a:lnSpc>
                <a:spcPct val="95000"/>
              </a:lnSpc>
            </a:pPr>
            <a:r>
              <a:rPr kumimoji="0" lang="en-US" sz="3600" b="1" i="0" u="none" strike="noStrike" kern="1200" cap="none" spc="0" normalizeH="0" baseline="0" noProof="0" dirty="0">
                <a:ln>
                  <a:noFill/>
                </a:ln>
                <a:solidFill>
                  <a:srgbClr val="FFFFFF"/>
                </a:solidFill>
                <a:effectLst/>
                <a:uLnTx/>
                <a:uFillTx/>
                <a:latin typeface="Arial" charset="0"/>
                <a:ea typeface="+mn-ea"/>
                <a:cs typeface="+mn-cs"/>
              </a:rPr>
              <a:t>by Blood</a:t>
            </a:r>
          </a:p>
          <a:p>
            <a:pPr>
              <a:lnSpc>
                <a:spcPct val="95000"/>
              </a:lnSpc>
            </a:pPr>
            <a:endParaRPr kumimoji="0" lang="en-US" sz="3600" b="1" i="0" u="none" strike="noStrike" kern="1200" cap="none" spc="0" normalizeH="0" baseline="0" noProof="0" dirty="0">
              <a:ln>
                <a:noFill/>
              </a:ln>
              <a:solidFill>
                <a:srgbClr val="FFFFFF"/>
              </a:solidFill>
              <a:effectLst/>
              <a:uLnTx/>
              <a:uFillTx/>
              <a:latin typeface="Arial" charset="0"/>
              <a:ea typeface="+mn-ea"/>
              <a:cs typeface="+mn-cs"/>
            </a:endParaRPr>
          </a:p>
          <a:p>
            <a:pPr>
              <a:lnSpc>
                <a:spcPct val="95000"/>
              </a:lnSpc>
            </a:pPr>
            <a:r>
              <a:rPr kumimoji="0" lang="en-US" sz="3600" b="1" i="0" u="none" strike="noStrike" kern="1200" cap="none" spc="0" normalizeH="0" baseline="0" noProof="0" dirty="0">
                <a:ln>
                  <a:noFill/>
                </a:ln>
                <a:solidFill>
                  <a:srgbClr val="FFFFFF"/>
                </a:solidFill>
                <a:effectLst/>
                <a:uLnTx/>
                <a:uFillTx/>
                <a:latin typeface="Arial" charset="0"/>
                <a:ea typeface="+mn-ea"/>
                <a:cs typeface="+mn-cs"/>
              </a:rPr>
              <a:t>by Cross</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2775"/>
                                        </p:tgtEl>
                                        <p:attrNameLst>
                                          <p:attrName>style.visibility</p:attrName>
                                        </p:attrNameLst>
                                      </p:cBhvr>
                                      <p:to>
                                        <p:strVal val="visible"/>
                                      </p:to>
                                    </p:set>
                                    <p:anim calcmode="lin" valueType="num">
                                      <p:cBhvr additive="base">
                                        <p:cTn id="7" dur="500" fill="hold"/>
                                        <p:tgtEl>
                                          <p:spTgt spid="32775"/>
                                        </p:tgtEl>
                                        <p:attrNameLst>
                                          <p:attrName>ppt_x</p:attrName>
                                        </p:attrNameLst>
                                      </p:cBhvr>
                                      <p:tavLst>
                                        <p:tav tm="0">
                                          <p:val>
                                            <p:strVal val="#ppt_x"/>
                                          </p:val>
                                        </p:tav>
                                        <p:tav tm="100000">
                                          <p:val>
                                            <p:strVal val="#ppt_x"/>
                                          </p:val>
                                        </p:tav>
                                      </p:tavLst>
                                    </p:anim>
                                    <p:anim calcmode="lin" valueType="num">
                                      <p:cBhvr additive="base">
                                        <p:cTn id="8" dur="500" fill="hold"/>
                                        <p:tgtEl>
                                          <p:spTgt spid="3277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304800" y="1507391"/>
            <a:ext cx="8458200" cy="4893647"/>
          </a:xfrm>
          <a:prstGeom prst="rect">
            <a:avLst/>
          </a:prstGeom>
          <a:solidFill>
            <a:schemeClr val="accent1">
              <a:lumMod val="20000"/>
              <a:lumOff val="80000"/>
            </a:schemeClr>
          </a:solidFill>
          <a:ln w="9525">
            <a:noFill/>
            <a:miter lim="800000"/>
            <a:headEnd/>
            <a:tailEnd/>
          </a:ln>
          <a:effectLst/>
        </p:spPr>
        <p:txBody>
          <a:bodyPr wrap="square">
            <a:spAutoFit/>
          </a:bodyPr>
          <a:lstStyle/>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1. His Crucifixion</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2. Why His Blood Was Shed</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3. For Whom It Was Shed</a:t>
            </a:r>
          </a:p>
          <a:p>
            <a:pPr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4. The Blood Must Be Applied</a:t>
            </a:r>
          </a:p>
          <a:p>
            <a:pPr marL="574675" indent="-574675" eaLnBrk="0" fontAlgn="base" hangingPunct="0">
              <a:lnSpc>
                <a:spcPct val="130000"/>
              </a:lnSpc>
              <a:spcBef>
                <a:spcPct val="0"/>
              </a:spcBef>
              <a:spcAft>
                <a:spcPct val="0"/>
              </a:spcAft>
              <a:defRPr/>
            </a:pPr>
            <a:r>
              <a:rPr lang="en-US" sz="4000" b="1" dirty="0">
                <a:solidFill>
                  <a:srgbClr val="FF0000"/>
                </a:solidFill>
                <a:effectLst>
                  <a:outerShdw blurRad="38100" dist="38100" dir="2700000" algn="tl">
                    <a:srgbClr val="000000"/>
                  </a:outerShdw>
                </a:effectLst>
              </a:rPr>
              <a:t>5. The Church Is Purchased With His Blood</a:t>
            </a:r>
          </a:p>
        </p:txBody>
      </p:sp>
      <p:sp>
        <p:nvSpPr>
          <p:cNvPr id="3" name="Rectangle 2"/>
          <p:cNvSpPr/>
          <p:nvPr/>
        </p:nvSpPr>
        <p:spPr>
          <a:xfrm>
            <a:off x="791066" y="143470"/>
            <a:ext cx="7612468"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rPr>
              <a:t>The Blood Of Christ</a:t>
            </a:r>
          </a:p>
        </p:txBody>
      </p:sp>
      <p:sp>
        <p:nvSpPr>
          <p:cNvPr id="4" name="Slide Number Placeholder 3"/>
          <p:cNvSpPr>
            <a:spLocks noGrp="1"/>
          </p:cNvSpPr>
          <p:nvPr>
            <p:ph type="sldNum" sz="quarter" idx="12"/>
          </p:nvPr>
        </p:nvSpPr>
        <p:spPr/>
        <p:txBody>
          <a:bodyPr/>
          <a:lstStyle/>
          <a:p>
            <a:pPr>
              <a:defRPr/>
            </a:pPr>
            <a:fld id="{80BF3757-306B-41C8-8BB4-A9CC7F5325AD}" type="slidenum">
              <a:rPr lang="en-US" smtClean="0">
                <a:solidFill>
                  <a:prstClr val="black">
                    <a:tint val="75000"/>
                  </a:prstClr>
                </a:solidFill>
              </a:rPr>
              <a:pPr>
                <a:defRPr/>
              </a:pPr>
              <a:t>7</a:t>
            </a:fld>
            <a:endParaRPr lang="en-US">
              <a:solidFill>
                <a:prstClr val="black">
                  <a:tint val="75000"/>
                </a:prstClr>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243">
                                            <p:txEl>
                                              <p:pRg st="4" end="4"/>
                                            </p:txEl>
                                          </p:spTgt>
                                        </p:tgtEl>
                                        <p:attrNameLst>
                                          <p:attrName>style.visibility</p:attrName>
                                        </p:attrNameLst>
                                      </p:cBhvr>
                                      <p:to>
                                        <p:strVal val="visible"/>
                                      </p:to>
                                    </p:set>
                                    <p:anim calcmode="lin" valueType="num">
                                      <p:cBhvr>
                                        <p:cTn id="7"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152400"/>
            <a:ext cx="7238999"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The Blood Of Christ</a:t>
            </a:r>
          </a:p>
        </p:txBody>
      </p:sp>
      <p:sp>
        <p:nvSpPr>
          <p:cNvPr id="3" name="Content Placeholder 2"/>
          <p:cNvSpPr>
            <a:spLocks noGrp="1"/>
          </p:cNvSpPr>
          <p:nvPr>
            <p:ph idx="1"/>
          </p:nvPr>
        </p:nvSpPr>
        <p:spPr>
          <a:xfrm>
            <a:off x="457200" y="1600201"/>
            <a:ext cx="8229600" cy="2729978"/>
          </a:xfrm>
          <a:solidFill>
            <a:schemeClr val="accent1">
              <a:lumMod val="20000"/>
              <a:lumOff val="80000"/>
            </a:schemeClr>
          </a:solidFill>
        </p:spPr>
        <p:txBody>
          <a:bodyPr>
            <a:spAutoFit/>
          </a:bodyPr>
          <a:lstStyle/>
          <a:p>
            <a:pPr>
              <a:buNone/>
            </a:pPr>
            <a:r>
              <a:rPr lang="en-US" sz="3200" u="sng" dirty="0">
                <a:solidFill>
                  <a:schemeClr val="bg1"/>
                </a:solidFill>
                <a:effectLst/>
              </a:rPr>
              <a:t>The Price Paid For The Church</a:t>
            </a:r>
            <a:r>
              <a:rPr lang="en-US" sz="3200" dirty="0">
                <a:solidFill>
                  <a:schemeClr val="bg1"/>
                </a:solidFill>
                <a:effectLst/>
              </a:rPr>
              <a:t>. Acts 20:28</a:t>
            </a:r>
          </a:p>
          <a:p>
            <a:pPr>
              <a:buNone/>
            </a:pPr>
            <a:r>
              <a:rPr lang="en-US" sz="3200" i="1" dirty="0">
                <a:solidFill>
                  <a:schemeClr val="bg1"/>
                </a:solidFill>
                <a:effectLst/>
              </a:rPr>
              <a:t>“Take heed unto yourselves, and to all the flock, in which the Holy Spirit hath made you bishops, to feed the church of the Lord which he purchased with his own blood.”</a:t>
            </a: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8</a:t>
            </a:fld>
            <a:endParaRPr lang="en-US">
              <a:solidFill>
                <a:prstClr val="black">
                  <a:tint val="75000"/>
                </a:prstClr>
              </a:solidFill>
            </a:endParaRPr>
          </a:p>
        </p:txBody>
      </p:sp>
    </p:spTree>
  </p:cSld>
  <p:clrMapOvr>
    <a:masterClrMapping/>
  </p:clrMapOvr>
  <p:transition spd="slow">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94252" y="252160"/>
            <a:ext cx="7373056" cy="923330"/>
          </a:xfrm>
          <a:prstGeom prst="rect">
            <a:avLst/>
          </a:prstGeom>
          <a:solidFill>
            <a:srgbClr val="CBF5F9"/>
          </a:solidFill>
          <a:ln>
            <a:noFill/>
          </a:ln>
          <a:effectLst>
            <a:softEdge rad="31750"/>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FF0000"/>
                </a:solidFill>
                <a:effectLst/>
              </a:rPr>
              <a:t>The Blood Of Christ</a:t>
            </a:r>
          </a:p>
        </p:txBody>
      </p:sp>
      <p:sp>
        <p:nvSpPr>
          <p:cNvPr id="3" name="Content Placeholder 2"/>
          <p:cNvSpPr>
            <a:spLocks noGrp="1"/>
          </p:cNvSpPr>
          <p:nvPr>
            <p:ph idx="1"/>
          </p:nvPr>
        </p:nvSpPr>
        <p:spPr>
          <a:xfrm>
            <a:off x="276519" y="1600201"/>
            <a:ext cx="8610600" cy="3222421"/>
          </a:xfrm>
          <a:solidFill>
            <a:schemeClr val="accent1">
              <a:lumMod val="20000"/>
              <a:lumOff val="80000"/>
            </a:schemeClr>
          </a:solidFill>
        </p:spPr>
        <p:txBody>
          <a:bodyPr wrap="square">
            <a:spAutoFit/>
          </a:bodyPr>
          <a:lstStyle/>
          <a:p>
            <a:pPr>
              <a:buNone/>
            </a:pPr>
            <a:r>
              <a:rPr lang="en-US" sz="3200" u="sng" dirty="0">
                <a:solidFill>
                  <a:schemeClr val="bg1"/>
                </a:solidFill>
                <a:effectLst/>
              </a:rPr>
              <a:t>We Have Been Purchased By Blood</a:t>
            </a:r>
            <a:r>
              <a:rPr lang="en-US" sz="3200" i="1" dirty="0">
                <a:solidFill>
                  <a:schemeClr val="bg1"/>
                </a:solidFill>
                <a:effectLst/>
              </a:rPr>
              <a:t>.</a:t>
            </a:r>
            <a:r>
              <a:rPr lang="en-US" sz="3200" dirty="0">
                <a:solidFill>
                  <a:schemeClr val="bg1"/>
                </a:solidFill>
                <a:effectLst/>
              </a:rPr>
              <a:t> 1 Peter 1:18</a:t>
            </a:r>
          </a:p>
          <a:p>
            <a:pPr>
              <a:buNone/>
            </a:pPr>
            <a:r>
              <a:rPr lang="en-US" sz="3200" i="1" dirty="0">
                <a:solidFill>
                  <a:schemeClr val="bg1"/>
                </a:solidFill>
                <a:effectLst/>
              </a:rPr>
              <a:t>“Knowing that ye were redeemed, not with corruptible things, with silver or gold, from your vain manner of life handed down from your fathers; but with precious blood, as of a lamb without spot, (even the blood) of Christ.”</a:t>
            </a:r>
          </a:p>
        </p:txBody>
      </p:sp>
      <p:sp>
        <p:nvSpPr>
          <p:cNvPr id="4" name="Slide Number Placeholder 3"/>
          <p:cNvSpPr>
            <a:spLocks noGrp="1"/>
          </p:cNvSpPr>
          <p:nvPr>
            <p:ph type="sldNum" sz="quarter" idx="12"/>
          </p:nvPr>
        </p:nvSpPr>
        <p:spPr/>
        <p:txBody>
          <a:bodyPr/>
          <a:lstStyle/>
          <a:p>
            <a:pPr>
              <a:defRPr/>
            </a:pPr>
            <a:fld id="{8F9C7A77-31DB-4C75-A8BC-BFD4DC360B4D}" type="slidenum">
              <a:rPr lang="en-US" smtClean="0">
                <a:solidFill>
                  <a:prstClr val="black">
                    <a:tint val="75000"/>
                  </a:prstClr>
                </a:solidFill>
              </a:rPr>
              <a:pPr>
                <a:defRPr/>
              </a:pPr>
              <a:t>9</a:t>
            </a:fld>
            <a:endParaRPr lang="en-US">
              <a:solidFill>
                <a:prstClr val="black">
                  <a:tint val="75000"/>
                </a:prstClr>
              </a:solidFill>
            </a:endParaRPr>
          </a:p>
        </p:txBody>
      </p:sp>
      <p:sp>
        <p:nvSpPr>
          <p:cNvPr id="6" name="Rectangular Callout 5"/>
          <p:cNvSpPr/>
          <p:nvPr/>
        </p:nvSpPr>
        <p:spPr>
          <a:xfrm>
            <a:off x="3255433" y="5081046"/>
            <a:ext cx="5355167" cy="1569660"/>
          </a:xfrm>
          <a:prstGeom prst="wedgeRectCallout">
            <a:avLst>
              <a:gd name="adj1" fmla="val -19492"/>
              <a:gd name="adj2" fmla="val -199271"/>
            </a:avLst>
          </a:prstGeom>
          <a:solidFill>
            <a:schemeClr val="bg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200" i="1" dirty="0" err="1">
                <a:solidFill>
                  <a:schemeClr val="tx1"/>
                </a:solidFill>
              </a:rPr>
              <a:t>lutroo</a:t>
            </a:r>
            <a:r>
              <a:rPr lang="en-US" sz="3200" i="1" dirty="0">
                <a:solidFill>
                  <a:schemeClr val="tx1"/>
                </a:solidFill>
              </a:rPr>
              <a:t>:</a:t>
            </a:r>
            <a:r>
              <a:rPr lang="en-US" sz="3200" dirty="0">
                <a:solidFill>
                  <a:schemeClr val="tx1"/>
                </a:solidFill>
              </a:rPr>
              <a:t> to release on receipt of ransom: liberate by payment of ransom</a:t>
            </a:r>
            <a:r>
              <a:rPr lang="en-US" sz="2800" dirty="0">
                <a:solidFill>
                  <a:schemeClr val="tx1"/>
                </a:solidFill>
              </a:rPr>
              <a:t> </a:t>
            </a:r>
            <a:r>
              <a:rPr lang="en-US" sz="2400" dirty="0">
                <a:solidFill>
                  <a:schemeClr val="tx1"/>
                </a:solidFill>
              </a:rPr>
              <a:t>(Thayer).</a:t>
            </a:r>
            <a:endParaRPr lang="en-US" sz="2800" dirty="0">
              <a:solidFill>
                <a:schemeClr val="tx1"/>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3.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Slate</Template>
  <TotalTime>5095</TotalTime>
  <Words>793</Words>
  <Application>Microsoft Office PowerPoint</Application>
  <PresentationFormat>On-screen Show (4:3)</PresentationFormat>
  <Paragraphs>118</Paragraphs>
  <Slides>16</Slides>
  <Notes>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Arial</vt:lpstr>
      <vt:lpstr>Calibri</vt:lpstr>
      <vt:lpstr>Calibri Light</vt:lpstr>
      <vt:lpstr>Calisto MT</vt:lpstr>
      <vt:lpstr>Tahoma</vt:lpstr>
      <vt:lpstr>Times New Roman</vt:lpstr>
      <vt:lpstr>Wingdings</vt:lpstr>
      <vt:lpstr>Wingdings 2</vt:lpstr>
      <vt:lpstr>Slate</vt:lpstr>
      <vt:lpstr>Theme4</vt:lpstr>
      <vt:lpstr>Office Theme</vt:lpstr>
      <vt:lpstr>The Blood of Christ (Part 2)</vt:lpstr>
      <vt:lpstr>PowerPoint Presentation</vt:lpstr>
      <vt:lpstr>PowerPoint Presentation</vt:lpstr>
      <vt:lpstr>PowerPoint Presentation</vt:lpstr>
      <vt:lpstr>PowerPoint Presentation</vt:lpstr>
      <vt:lpstr>PowerPoint Presentation</vt:lpstr>
      <vt:lpstr>PowerPoint Presentation</vt:lpstr>
      <vt:lpstr>The Blood Of Christ</vt:lpstr>
      <vt:lpstr>The Blood Of Christ</vt:lpstr>
      <vt:lpstr>The Blood Of Christ</vt:lpstr>
      <vt:lpstr>The Blood Of Christ</vt:lpstr>
      <vt:lpstr>The Blood Of Christ</vt:lpstr>
      <vt:lpstr>Memorials</vt:lpstr>
      <vt:lpstr>The Blood Of Christ</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Blood of Christ (Part 2)</dc:title>
  <dc:creator>Micky Galloway</dc:creator>
  <cp:lastModifiedBy>Richard Lidh</cp:lastModifiedBy>
  <cp:revision>31</cp:revision>
  <cp:lastPrinted>2021-07-11T00:46:24Z</cp:lastPrinted>
  <dcterms:created xsi:type="dcterms:W3CDTF">2017-01-06T00:09:16Z</dcterms:created>
  <dcterms:modified xsi:type="dcterms:W3CDTF">2021-07-11T20:39:49Z</dcterms:modified>
</cp:coreProperties>
</file>